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6qASoc/HPFGe0qjYDwmDXGqQW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dbbfdc0bb_1_10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ddbbfdc0bb_1_10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e0e78b41b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de0e78b41b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e0e78b41b_0_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de0e78b41b_0_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e0e78b41b_0_1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1de0e78b41b_0_1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e0e78b41b_0_2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de0e78b41b_0_2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e0e78b41b_0_3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de0e78b41b_0_3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e0e78b41b_0_3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1de0e78b41b_0_3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1" cy="513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24069" y="247919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Hybrid 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ED145B"/>
                </a:solidFill>
              </a:rPr>
              <a:t>Desafio 1 - app musical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dbbfdc0bb_1_100"/>
          <p:cNvSpPr txBox="1"/>
          <p:nvPr/>
        </p:nvSpPr>
        <p:spPr>
          <a:xfrm>
            <a:off x="1897075" y="1317905"/>
            <a:ext cx="5976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Descrição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Criar um aplicativo que seja possível tocar um certo número de sons, a partir de uma string submetida pelo usuário.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É necessário ter um feedback visual de qual som está sendo tocado. Ou seja, se tivermos 7 sons, é preciso ter 7 componentes de feedback visual que irão mostrar o som que está sendo tocado naquele momento.</a:t>
            </a:r>
            <a:endParaRPr b="1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1ddbbfdc0bb_1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ddbbfdc0bb_1_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ddbbfdc0bb_1_10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App Musical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e0e78b41b_0_0"/>
          <p:cNvSpPr txBox="1"/>
          <p:nvPr/>
        </p:nvSpPr>
        <p:spPr>
          <a:xfrm>
            <a:off x="1897075" y="1317905"/>
            <a:ext cx="597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Requisitos: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rgbClr val="91A3AD"/>
                </a:solidFill>
              </a:rPr>
              <a:t>Entre 5 e 10 sons diferentes (recomendado 7)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2 botões, um para submeter e outro para resetar o textInput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1 textInput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Ser possível declarar um som nulo, que não toque nada ao ser utilizado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69" name="Google Shape;69;g1de0e78b41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de0e78b41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de0e78b41b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App Musical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e0e78b41b_0_7"/>
          <p:cNvSpPr txBox="1"/>
          <p:nvPr/>
        </p:nvSpPr>
        <p:spPr>
          <a:xfrm>
            <a:off x="1897075" y="1317900"/>
            <a:ext cx="21768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Design</a:t>
            </a:r>
            <a:r>
              <a:rPr b="1" lang="en-US" sz="2200">
                <a:solidFill>
                  <a:srgbClr val="91A3AD"/>
                </a:solidFill>
              </a:rPr>
              <a:t>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O design é apenas uma sugestão, você é livre para definir o layout, desde que não mude a funcionalidade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77" name="Google Shape;77;g1de0e78b41b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de0e78b41b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de0e78b41b_0_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App Musical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g1de0e78b41b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6575" y="819396"/>
            <a:ext cx="2159142" cy="3752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e0e78b41b_0_15"/>
          <p:cNvSpPr txBox="1"/>
          <p:nvPr/>
        </p:nvSpPr>
        <p:spPr>
          <a:xfrm>
            <a:off x="1897075" y="1317900"/>
            <a:ext cx="5718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Design: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No exemplo anterior, está sendo tocado o som D, e temos um feedback visual. Não precisa ser nada exagerado, uma mudança de cor e/ou tamanho já é o suficiente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86" name="Google Shape;86;g1de0e78b41b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de0e78b41b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1de0e78b41b_0_1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App Musical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e0e78b41b_0_23"/>
          <p:cNvSpPr txBox="1"/>
          <p:nvPr/>
        </p:nvSpPr>
        <p:spPr>
          <a:xfrm>
            <a:off x="1897075" y="1317900"/>
            <a:ext cx="5718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Documentação</a:t>
            </a:r>
            <a:r>
              <a:rPr b="1" lang="en-US" sz="2200">
                <a:solidFill>
                  <a:srgbClr val="91A3AD"/>
                </a:solidFill>
              </a:rPr>
              <a:t>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Junto do app, anexe um txt simples, explicando qual input deve ser fornecido para o app tocar os sons, além de um input exemplo para ser testado.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Além disso, liste as bibliotecas utilizadas fora do react-native, e o motivo da escolha/uso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94" name="Google Shape;94;g1de0e78b41b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1de0e78b41b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de0e78b41b_0_2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App Musical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e0e78b41b_0_37"/>
          <p:cNvSpPr txBox="1"/>
          <p:nvPr/>
        </p:nvSpPr>
        <p:spPr>
          <a:xfrm>
            <a:off x="1897075" y="1317900"/>
            <a:ext cx="5718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Dica: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Apesar de ser um aplicativo simples, é importante pensarmos em corner cases de uso. Eles serão testados.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Ex: Os botões estarão habilitados enquanto a “música” toca? Se sim, qual vai ser o comportamento ao resetar ou ao submeter?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02" name="Google Shape;102;g1de0e78b41b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de0e78b41b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de0e78b41b_0_3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App Musical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e0e78b41b_0_30"/>
          <p:cNvSpPr txBox="1"/>
          <p:nvPr/>
        </p:nvSpPr>
        <p:spPr>
          <a:xfrm>
            <a:off x="1897075" y="1317900"/>
            <a:ext cx="5718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Critérios de correção</a:t>
            </a:r>
            <a:r>
              <a:rPr b="1" lang="en-US" sz="2200">
                <a:solidFill>
                  <a:srgbClr val="91A3AD"/>
                </a:solidFill>
              </a:rPr>
              <a:t>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Funcionamento do App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Testes com corner cases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Componentização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Organização do código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Layout adaptável a diferentes telas (testem em mais de uma tela)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PS: Espero que o feedback visual seja um componente com instanciação dinâmica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10" name="Google Shape;110;g1de0e78b41b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de0e78b41b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de0e78b41b_0_3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App Musical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50" cy="470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