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YEw1jGosEHe+j+I5d+a+Vkvtj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c8d4d71f_0_5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dfc8d4d71f_0_5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fc8d4d71f_0_6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dfc8d4d71f_0_6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c8d4d71f_0_7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dfc8d4d71f_0_7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fc8d4d71f_0_8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dfc8d4d71f_0_8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fc8d4d71f_0_8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dfc8d4d71f_0_8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c8d4d71f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fc8d4d71f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c8d4d71f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fc8d4d71f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c8d4d71f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dfc8d4d71f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c8d4d71f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dfc8d4d71f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c8d4d71f_0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dfc8d4d71f_0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c8d4d71f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dfc8d4d71f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fc8d4d71f_0_4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dfc8d4d71f_0_4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Desafio </a:t>
            </a:r>
            <a:r>
              <a:rPr lang="en-US" sz="2400">
                <a:solidFill>
                  <a:srgbClr val="ED145B"/>
                </a:solidFill>
              </a:rPr>
              <a:t>3</a:t>
            </a: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>
                <a:solidFill>
                  <a:srgbClr val="ED145B"/>
                </a:solidFill>
              </a:rPr>
              <a:t>Damas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c8d4d71f_0_59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Início - Navigation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Iremos começar apenas com a possibilidade de 2 jogadores. Precisamos de uma tela de Home, e uma tela para jogo apenas.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dfc8d4d71f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dfc8d4d71f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dfc8d4d71f_0_5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c8d4d71f_0_66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Início - Tela de jogo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Vamos criar a tela de Home, com os botões de modos indisponíveis desabilitados.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O botão da para o jogo de 2 jogadores já irá para a nossa tela de jogo.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1dfc8d4d71f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dfc8d4d71f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dfc8d4d71f_0_6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fc8d4d71f_0_73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Início - Criação do nosso tabuleiro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Discussão sobre como componentizar o tabuleiro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dfc8d4d71f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dfc8d4d71f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dfc8d4d71f_0_7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fc8d4d71f_0_80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Início - Definições das regras do jogo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Iremos criar um arquivo apenas com as regras do jogo. Quais métodos iremos precisar?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1dfc8d4d71f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dfc8d4d71f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dfc8d4d71f_0_8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fc8d4d71f_0_87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Início - Definições das regras do jogo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Jogadas possíveis de um peão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Condição de vitória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Mudança de estado após uma jogada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7" name="Google Shape;157;g1dfc8d4d71f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dfc8d4d71f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dfc8d4d71f_0_8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desafio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Criar um jogo de damas totalmente funcional, com a possibilidade jogar 2 players, jogar contra a máquina, jogar contra amigos online e login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fc8d4d71f_0_0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desafio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jogo será desenvolvido ao longo de múltiplas aulas, aplicando conceitos já estudados e depois aplicando o conceito da integração com o Firebase.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 inteligência da máquina será feita em uma aula extra, ou fornecida pelo professor, dependendo do decorrer das aulas no ano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fc8d4d71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fc8d4d71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fc8d4d71f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fc8d4d71f_0_14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Requisitos funcionais (obrigatórios)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Tela inicial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Jogo offline 2 players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Jogo offline vs máquina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Jogo online vs outro player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Login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dfc8d4d71f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fc8d4d71f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fc8d4d71f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fc8d4d71f_0_21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Nice to have (depende do tempo)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Animação de jogada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Histórico de jogos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Hint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Continuação de jogos parados na metade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dfc8d4d71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fc8d4d71f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fc8d4d71f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fc8d4d71f_0_7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Primeiro passo (igual a sprint 1)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Iremos planejar a estrutura e as telas que teremos em nosso jogo.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1dfc8d4d71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dfc8d4d71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fc8d4d71f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dfc8d4d71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dfc8d4d71f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dfc8d4d71f_0_2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dfc8d4d71f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553" y="349113"/>
            <a:ext cx="2695150" cy="4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dfc8d4d71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dfc8d4d71f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dfc8d4d71f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1dfc8d4d71f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777" y="397063"/>
            <a:ext cx="2807225" cy="434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dfc8d4d71f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dfc8d4d71f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dfc8d4d71f_0_4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Damas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dfc8d4d71f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028" y="286401"/>
            <a:ext cx="2922825" cy="4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