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01htSj7Aoz5LRq0YGaX6WxOAZ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58950dc52_0_5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f58950dc52_0_5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5d60d3d6f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e5d60d3d6f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cf8c1807_0_7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f3cf8c1807_0_7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577251438_0_29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e577251438_0_29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68a4331c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68a4331c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8950dc52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f58950dc52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58950dc52_0_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f58950dc52_0_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8950dc52_0_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f58950dc52_0_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8950dc52_0_2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f58950dc52_0_2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8950dc52_0_2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f58950dc52_0_2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8950dc52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f58950dc52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8950dc52_0_4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f58950dc52_0_4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Checkpoint </a:t>
            </a:r>
            <a:r>
              <a:rPr lang="en-US" sz="2400">
                <a:solidFill>
                  <a:srgbClr val="ED145B"/>
                </a:solidFill>
              </a:rPr>
              <a:t>2</a:t>
            </a: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>
                <a:solidFill>
                  <a:srgbClr val="ED145B"/>
                </a:solidFill>
              </a:rPr>
              <a:t>Lista de compras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8950dc52_0_50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Sobre o Firebase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projeto Firebase deve estar conectado e funcionando no projeto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Se necessário, o professor irá conectar um firebase próprio para correção, mas isso acarretará em desconto na nota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5" name="Google Shape;125;g1f58950dc52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f58950dc52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f58950dc52_0_5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Lista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d60d3d6f_0_36"/>
          <p:cNvSpPr txBox="1"/>
          <p:nvPr/>
        </p:nvSpPr>
        <p:spPr>
          <a:xfrm>
            <a:off x="1897075" y="1522000"/>
            <a:ext cx="56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lang="en-US" sz="2000">
                <a:solidFill>
                  <a:srgbClr val="91A3AD"/>
                </a:solidFill>
              </a:rPr>
              <a:t>30/04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23:59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Método: Enviar o link do repositório github no forms que será fornecido pelo professor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1e5d60d3d6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e5d60d3d6f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5d60d3d6f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Entrega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3cf8c1807_0_76"/>
          <p:cNvSpPr txBox="1"/>
          <p:nvPr/>
        </p:nvSpPr>
        <p:spPr>
          <a:xfrm>
            <a:off x="1897075" y="1522000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Cada dia de atraso será descontado 10 pontos da nota total (100), até o 4o dia de atraso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Após o 4o dia de atraso não serão aceitos mais trabalhos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f3cf8c1807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f3cf8c1807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f3cf8c1807_0_7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Atrasos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77251438_0_295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1e577251438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e57725143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e577251438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c68a4331c_0_42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Vamos implementar um aplicativo de lista de compras!!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O App deve ter um login, para cada lista de compra estar ligada apenas a um usuário.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1" name="Google Shape;61;g1dc68a433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c68a4331c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c68a4331c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Lista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f58950dc5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f58950dc5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f58950dc52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Lista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1f58950dc5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375" y="1395571"/>
            <a:ext cx="8473875" cy="30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58950dc52_0_8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Vamos implementar um aplicativo de lista de compras!!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O App deve ter um login, para cada lista de compra estar ligada apenas a um usuário.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f58950dc52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f58950dc52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58950dc52_0_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Lista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58950dc52_0_15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Devemos ter 2 telas principais: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Lista de compras, mostrando todos os itens adicionados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Adicionar itens, onde o usuário pode adicionar novos itens à lista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f58950dc52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f58950dc52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f58950dc52_0_1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Lista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8950dc52_0_22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Tela Lista de Compras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U</a:t>
            </a:r>
            <a:r>
              <a:rPr lang="en-US" sz="2000">
                <a:solidFill>
                  <a:srgbClr val="91A3AD"/>
                </a:solidFill>
              </a:rPr>
              <a:t>tiliza um componente FlatList ou SectionList (ver documentação do React Native) para mostrar todos os itens adicionados.</a:t>
            </a:r>
            <a:endParaRPr sz="2000">
              <a:solidFill>
                <a:srgbClr val="91A3AD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Cada item deve ter um botão para excluir o item da lista, e do banco de dados Firebase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3" name="Google Shape;93;g1f58950dc52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f58950dc52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f58950dc52_0_2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Lista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58950dc52_0_29"/>
          <p:cNvSpPr txBox="1"/>
          <p:nvPr/>
        </p:nvSpPr>
        <p:spPr>
          <a:xfrm>
            <a:off x="1897075" y="1522000"/>
            <a:ext cx="5670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Tela Adicionar Itens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Deve ter um campo para adicionar o item, e a quantidade, e um botão para enviar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Se um item com mesmo nome for enviado 2 vezes, somá-los é opcional.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O campo de quantidade deve aceitar apenas número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1" name="Google Shape;101;g1f58950dc52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f58950dc52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f58950dc52_0_2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Lista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58950dc52_0_36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Avaliação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Login - 20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Adição de itens - 20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Visualização de itens - 20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Deleção de itens - 20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Layout - 20 pontos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9" name="Google Shape;109;g1f58950dc5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f58950dc52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f58950dc52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Lista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8950dc52_0_43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Estrutura de telas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 estrutura das telas foi mostrada como um exemplo e diretriz, se o aluno escolher seguir outra estrutura, desde que siga os requisitos, não há problemas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7" name="Google Shape;117;g1f58950dc52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f58950dc52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f58950dc52_0_4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Lista de compras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