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rJa0hPhw1xvOewlnbY0DHNWzQ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58964b378_0_5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f58964b378_0_5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5d60d3d6f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e5d60d3d6f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3cf8c1807_0_7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f3cf8c1807_0_7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577251438_0_29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e577251438_0_29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3cf8c1807_0_5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f3cf8c1807_0_5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8964b378_0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f58964b378_0_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58964b378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f58964b378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8964b378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f58964b378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8964b378_0_2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f58964b378_0_2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8964b378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f58964b378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58964b378_0_4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f58964b378_0_4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8964b378_0_5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f58964b378_0_5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Checkpoint </a:t>
            </a:r>
            <a:r>
              <a:rPr lang="en-US" sz="2400">
                <a:solidFill>
                  <a:srgbClr val="ED145B"/>
                </a:solidFill>
              </a:rPr>
              <a:t>2</a:t>
            </a: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 - Jogo da Velha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58964b378_0_58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Sobre o Firebase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projeto Firebase deve estar conectado e funcionando no projeto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Se necessário, o professor irá conectar um firebase próprio para correção, mas isso acarretará em desconto na nota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25" name="Google Shape;125;g1f58964b378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f58964b378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f58964b378_0_5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5d60d3d6f_0_36"/>
          <p:cNvSpPr txBox="1"/>
          <p:nvPr/>
        </p:nvSpPr>
        <p:spPr>
          <a:xfrm>
            <a:off x="1897075" y="1522000"/>
            <a:ext cx="567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Data: </a:t>
            </a:r>
            <a:r>
              <a:rPr lang="en-US" sz="2000">
                <a:solidFill>
                  <a:srgbClr val="91A3AD"/>
                </a:solidFill>
              </a:rPr>
              <a:t>30</a:t>
            </a: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en-US" sz="2000">
                <a:solidFill>
                  <a:srgbClr val="91A3AD"/>
                </a:solidFill>
              </a:rPr>
              <a:t>4</a:t>
            </a: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23:59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Método: Enviar o link do repositório github no forms que será fornecido pelo professor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1e5d60d3d6f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e5d60d3d6f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e5d60d3d6f_0_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Entrega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3cf8c1807_0_76"/>
          <p:cNvSpPr txBox="1"/>
          <p:nvPr/>
        </p:nvSpPr>
        <p:spPr>
          <a:xfrm>
            <a:off x="1897075" y="1522000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Cada dia de atraso será descontado 10 pontos da nota total (100), até o 4o dia de atraso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Após o 4o dia de atraso não serão aceitos mais trabalhos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f3cf8c1807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f3cf8c1807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f3cf8c1807_0_7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Atrasos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77251438_0_295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1e577251438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e577251438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e577251438_0_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3cf8c1807_0_53"/>
          <p:cNvSpPr txBox="1"/>
          <p:nvPr/>
        </p:nvSpPr>
        <p:spPr>
          <a:xfrm>
            <a:off x="1897075" y="15220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No checkpoint 1, nós fizemos um jogo da velha 100% offline e apenas com opção de 2 jogadores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O desafio agora é implementar: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Jogo de 1 jogador (x CPU)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Login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Estatísticas do jogador (V, E, D)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1" name="Google Shape;61;g1f3cf8c1807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f3cf8c1807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f3cf8c1807_0_5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f58964b378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f58964b378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f58964b378_0_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g1f58964b378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975" y="1681850"/>
            <a:ext cx="7059599" cy="3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58964b378_0_0"/>
          <p:cNvSpPr txBox="1"/>
          <p:nvPr/>
        </p:nvSpPr>
        <p:spPr>
          <a:xfrm>
            <a:off x="1897075" y="1522000"/>
            <a:ext cx="567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000">
                <a:solidFill>
                  <a:srgbClr val="91A3AD"/>
                </a:solidFill>
              </a:rPr>
              <a:t>Login (30 pontos)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Implementar via firebase, login </a:t>
            </a:r>
            <a:r>
              <a:rPr b="1" lang="en-US" sz="2000">
                <a:solidFill>
                  <a:srgbClr val="91A3AD"/>
                </a:solidFill>
              </a:rPr>
              <a:t>e</a:t>
            </a:r>
            <a:r>
              <a:rPr lang="en-US" sz="2000">
                <a:solidFill>
                  <a:srgbClr val="91A3AD"/>
                </a:solidFill>
              </a:rPr>
              <a:t> cadastro via email e senha, como visto em sala de aula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f58964b3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f58964b37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f58964b378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58964b378_0_7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000">
                <a:solidFill>
                  <a:srgbClr val="91A3AD"/>
                </a:solidFill>
              </a:rPr>
              <a:t>Jogo offline de 1 jogador (30 pontos)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Implementar o jogo offline de 1 jogador.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Não será avaliado quão bem a CPU joga, apenas se faz jogadas válidas. Se quiser jogar aleatoriamente, não há problemas.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5" name="Google Shape;85;g1f58964b37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f58964b378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f58964b378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58964b378_0_29"/>
          <p:cNvSpPr txBox="1"/>
          <p:nvPr/>
        </p:nvSpPr>
        <p:spPr>
          <a:xfrm>
            <a:off x="1897075" y="1522000"/>
            <a:ext cx="5670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000">
                <a:solidFill>
                  <a:srgbClr val="91A3AD"/>
                </a:solidFill>
              </a:rPr>
              <a:t>Jogo offline de 1 jogador (30 pontos)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Há 2 opções a se seguir: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 mais correta é modificar a tela atual do jogo para funcionar das 2 maneiras, reutilizando código</a:t>
            </a:r>
            <a:endParaRPr sz="2000">
              <a:solidFill>
                <a:srgbClr val="91A3AD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Duplicar a tela de jogo, para ter um jogo 1 Player e outro 2 Player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3" name="Google Shape;93;g1f58964b378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f58964b378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f58964b378_0_2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58964b378_0_14"/>
          <p:cNvSpPr txBox="1"/>
          <p:nvPr/>
        </p:nvSpPr>
        <p:spPr>
          <a:xfrm>
            <a:off x="1897075" y="1522000"/>
            <a:ext cx="5670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000">
                <a:solidFill>
                  <a:srgbClr val="91A3AD"/>
                </a:solidFill>
              </a:rPr>
              <a:t>Histórico</a:t>
            </a:r>
            <a:r>
              <a:rPr b="1" lang="en-US" sz="2000">
                <a:solidFill>
                  <a:srgbClr val="91A3AD"/>
                </a:solidFill>
              </a:rPr>
              <a:t> (30 pontos)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Implementar uma página com o histórico de jogos do usuário, contabilizando vitórias, empates e derrotas.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Utiizar o Realtime Database do Firebase para implementar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Dica: Usar o UID do usuário para criar caminhos únicos para salvar o histórico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1" name="Google Shape;101;g1f58964b378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f58964b378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f58964b378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58964b378_0_43"/>
          <p:cNvSpPr txBox="1"/>
          <p:nvPr/>
        </p:nvSpPr>
        <p:spPr>
          <a:xfrm>
            <a:off x="1897075" y="15220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000">
                <a:solidFill>
                  <a:srgbClr val="91A3AD"/>
                </a:solidFill>
              </a:rPr>
              <a:t>Layout</a:t>
            </a:r>
            <a:r>
              <a:rPr b="1" lang="en-US" sz="2000">
                <a:solidFill>
                  <a:srgbClr val="91A3AD"/>
                </a:solidFill>
              </a:rPr>
              <a:t> (10 pontos)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layout das telas novas será levado em consideração na avaliação.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Lembrando que não somos designers, mas o layout deve ser funcional e minimamente agradável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9" name="Google Shape;109;g1f58964b378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f58964b378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f58964b378_0_4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58964b378_0_50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000">
                <a:solidFill>
                  <a:srgbClr val="91A3AD"/>
                </a:solidFill>
              </a:rPr>
              <a:t>Base para o CP2</a:t>
            </a:r>
            <a:endParaRPr b="1"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 base para o CP2 será o CP1.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CP1 completo está disponível no seguinte repositório: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https://github.com/Mateus23/old-lady-game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17" name="Google Shape;117;g1f58964b378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f58964b378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f58964b378_0_5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Jogo da Velha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