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iLGjcgWfMKHwnQYbqwuU+Jjfo4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0ceacc27d_0_5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1e0ceacc27d_0_5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0ceacc27d_0_4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1e0ceacc27d_0_4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0ceacc27d_0_4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1e0ceacc27d_0_4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0ceacc27d_0_7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1e0ceacc27d_0_7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0ceacc27d_0_8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1e0ceacc27d_0_8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0ceacc27d_0_8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1e0ceacc27d_0_8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0ceacc27d_0_15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1e0ceacc27d_0_15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0ceacc27d_0_9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1e0ceacc27d_0_9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0ceacc27d_0_14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1e0ceacc27d_0_14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0ceacc27d_0_12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1e0ceacc27d_0_12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db85230d7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1ddb85230d7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0ceacc27d_0_13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1e0ceacc27d_0_13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0ceacc27d_0_11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1e0ceacc27d_0_11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0ceacc27d_0_11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1e0ceacc27d_0_11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0ceacc27d_0_16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1e0ceacc27d_0_16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0ceacc27d_0_10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1e0ceacc27d_0_10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0ceacc27d_0_14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1e0ceacc27d_0_14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7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0ceacc27d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1e0ceacc27d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0ceacc27d_0_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1e0ceacc27d_0_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0ceacc27d_0_1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1e0ceacc27d_0_1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0ceacc27d_0_2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1e0ceacc27d_0_2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0ceacc27d_0_2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1e0ceacc27d_0_2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0ceacc27d_0_3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1e0ceacc27d_0_3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0ceacc27d_0_6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1e0ceacc27d_0_6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2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-62954" l="-10475" r="0" t="-31201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1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-19887"/>
            <a:ext cx="9135540" cy="513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9542" y="849040"/>
            <a:ext cx="3204916" cy="8621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503569" y="2510240"/>
            <a:ext cx="5976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Hybrid Mobile App Development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D145B"/>
                </a:solidFill>
                <a:latin typeface="Arial"/>
                <a:ea typeface="Arial"/>
                <a:cs typeface="Arial"/>
                <a:sym typeface="Arial"/>
              </a:rPr>
              <a:t>FIrebase - Autenticação e RealTime DB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0ceacc27d_0_56"/>
          <p:cNvSpPr txBox="1"/>
          <p:nvPr/>
        </p:nvSpPr>
        <p:spPr>
          <a:xfrm>
            <a:off x="1897075" y="1522005"/>
            <a:ext cx="597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Pausa para criação do Firebase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1e0ceacc27d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e0ceacc27d_0_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e0ceacc27d_0_5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0ceacc27d_0_42"/>
          <p:cNvSpPr txBox="1"/>
          <p:nvPr/>
        </p:nvSpPr>
        <p:spPr>
          <a:xfrm>
            <a:off x="1897075" y="15220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Entendendo a estrutura de dados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O Firebase usa uma estrutura JSON, ou seja, é um grande objeto javascript na nuvem. Como qualquer objeto, podemos adicionar parâmetros, deletar parâmetros, modificar valores, e ter objetos “filhos” como valores de um parâmetro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1e0ceacc27d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e0ceacc27d_0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e0ceacc27d_0_4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0ceacc27d_0_49"/>
          <p:cNvSpPr txBox="1"/>
          <p:nvPr/>
        </p:nvSpPr>
        <p:spPr>
          <a:xfrm>
            <a:off x="1897075" y="1522005"/>
            <a:ext cx="5976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Entendendo a estrutura de dados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Quando nós vamos acessar esses dados, nós recebemos um SnapShot, que é uma “foto” de uma parte dessa árvore JSON.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Quando vamos adicionar ou atualizar valores, nós fazemos isso de maneira semelhante a um objeto. Declaramos o caminho e setamos um valor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1e0ceacc27d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e0ceacc27d_0_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e0ceacc27d_0_4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0ceacc27d_0_73"/>
          <p:cNvSpPr txBox="1"/>
          <p:nvPr/>
        </p:nvSpPr>
        <p:spPr>
          <a:xfrm>
            <a:off x="1897075" y="15220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Entendendo a Ref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Para acessarmos valores do Firebase, precisamos de uma Ref. Essa Ref é um caminho dentro da nossa árvore JSON, de onde nossas consultas irão partir. Pode ser a raíz, ou algum lugar mais específico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g1e0ceacc27d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e0ceacc27d_0_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1e0ceacc27d_0_73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0ceacc27d_0_80"/>
          <p:cNvSpPr txBox="1"/>
          <p:nvPr/>
        </p:nvSpPr>
        <p:spPr>
          <a:xfrm>
            <a:off x="1897075" y="1522005"/>
            <a:ext cx="597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Entendendo a Ref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1e0ceacc27d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e0ceacc27d_0_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1e0ceacc27d_0_8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g1e0ceacc27d_0_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000" y="2227400"/>
            <a:ext cx="5975999" cy="2111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0ceacc27d_0_89"/>
          <p:cNvSpPr txBox="1"/>
          <p:nvPr/>
        </p:nvSpPr>
        <p:spPr>
          <a:xfrm>
            <a:off x="1897075" y="1522005"/>
            <a:ext cx="597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Métodos - Get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O get é o método mais simples para acessarmos um valor, passamos um caminho e recebemos um SnapShot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g1e0ceacc27d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e0ceacc27d_0_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e0ceacc27d_0_8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0ceacc27d_0_157"/>
          <p:cNvSpPr txBox="1"/>
          <p:nvPr/>
        </p:nvSpPr>
        <p:spPr>
          <a:xfrm>
            <a:off x="1897075" y="1522005"/>
            <a:ext cx="597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Métodos - Get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g1e0ceacc27d_0_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1e0ceacc27d_0_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e0ceacc27d_0_15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g1e0ceacc27d_0_1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1425" y="2123900"/>
            <a:ext cx="5976000" cy="2667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0ceacc27d_0_96"/>
          <p:cNvSpPr txBox="1"/>
          <p:nvPr/>
        </p:nvSpPr>
        <p:spPr>
          <a:xfrm>
            <a:off x="1897075" y="1522005"/>
            <a:ext cx="5976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Métodos - Set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O set é o método para declaramos um parâmetro novo já com valor, ou sobrescrever um valor existente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Importante lembrar que estamos declarando um valor a um parâmetro. É comum cometermos erros aqui que podem apagar dados do nosso banco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1e0ceacc27d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e0ceacc27d_0_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e0ceacc27d_0_9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0ceacc27d_0_141"/>
          <p:cNvSpPr txBox="1"/>
          <p:nvPr/>
        </p:nvSpPr>
        <p:spPr>
          <a:xfrm>
            <a:off x="1897075" y="1522005"/>
            <a:ext cx="597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Métodos - Set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g1e0ceacc27d_0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e0ceacc27d_0_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1e0ceacc27d_0_14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g1e0ceacc27d_0_1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0475" y="2082525"/>
            <a:ext cx="6703050" cy="28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0ceacc27d_0_126"/>
          <p:cNvSpPr txBox="1"/>
          <p:nvPr/>
        </p:nvSpPr>
        <p:spPr>
          <a:xfrm>
            <a:off x="1897075" y="1522005"/>
            <a:ext cx="5976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Métodos - Set (erro comum)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O set é o método para declaramos um parâmetro novo já com valor, ou sobrescrever um valor existente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Importante lembrar que estamos declarando um valor a um parâmetro. É comum cometermos erros aqui que podem apagar dados do nosso banco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1e0ceacc27d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1e0ceacc27d_0_1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e0ceacc27d_0_12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ddb85230d7_0_0"/>
          <p:cNvSpPr txBox="1"/>
          <p:nvPr/>
        </p:nvSpPr>
        <p:spPr>
          <a:xfrm>
            <a:off x="1897075" y="1522005"/>
            <a:ext cx="5976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O que é?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É uma plataforma cloud da Google, com múltiplas funções e ferramentas.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g1ddb85230d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1ddb85230d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ddb85230d7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0ceacc27d_0_133"/>
          <p:cNvSpPr txBox="1"/>
          <p:nvPr/>
        </p:nvSpPr>
        <p:spPr>
          <a:xfrm>
            <a:off x="1897075" y="1522005"/>
            <a:ext cx="597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Métodos - Set (erro comum)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g1e0ceacc27d_0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1e0ceacc27d_0_1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1e0ceacc27d_0_133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1e0ceacc27d_0_1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9038" y="2302300"/>
            <a:ext cx="5120775" cy="2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0ceacc27d_0_117"/>
          <p:cNvSpPr txBox="1"/>
          <p:nvPr/>
        </p:nvSpPr>
        <p:spPr>
          <a:xfrm>
            <a:off x="1897075" y="1522005"/>
            <a:ext cx="5976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Métodos - Update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É o método, como o próprio nome diz, que atualiza um ou mais valores. Pode ser mais prático de utilizar que o set quando queremos atualizar múltiplos valores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g1e0ceacc27d_0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1e0ceacc27d_0_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e0ceacc27d_0_11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0ceacc27d_0_110"/>
          <p:cNvSpPr txBox="1"/>
          <p:nvPr/>
        </p:nvSpPr>
        <p:spPr>
          <a:xfrm>
            <a:off x="1897075" y="1522005"/>
            <a:ext cx="597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Métodos - Push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Cria uma nova entrada, com uma chave única e um valor nulo. É bastante utilizado quando precisamos de um UUID para algum valor.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g1e0ceacc27d_0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1e0ceacc27d_0_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1e0ceacc27d_0_11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0ceacc27d_0_165"/>
          <p:cNvSpPr txBox="1"/>
          <p:nvPr/>
        </p:nvSpPr>
        <p:spPr>
          <a:xfrm>
            <a:off x="1897075" y="1522005"/>
            <a:ext cx="597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Métodos - Update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g1e0ceacc27d_0_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1e0ceacc27d_0_1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1e0ceacc27d_0_165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g1e0ceacc27d_0_1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4825" y="1168722"/>
            <a:ext cx="5975999" cy="3759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0ceacc27d_0_103"/>
          <p:cNvSpPr txBox="1"/>
          <p:nvPr/>
        </p:nvSpPr>
        <p:spPr>
          <a:xfrm>
            <a:off x="1897075" y="1522005"/>
            <a:ext cx="5976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Métodos - onValue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É o método que funciona como listener do banco de dados. Declaramos uma ref e um callback. Sempre que o valor daquele parâmetro, ou de um de seus filhos, for modificado, o nosso callback será chamado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Quando declarado o listener, o callback já é chamado, o professor fez uma renderização em loop nessa brincadeira :’(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g1e0ceacc27d_0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1e0ceacc27d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1e0ceacc27d_0_103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0ceacc27d_0_149"/>
          <p:cNvSpPr txBox="1"/>
          <p:nvPr/>
        </p:nvSpPr>
        <p:spPr>
          <a:xfrm>
            <a:off x="1897075" y="1522005"/>
            <a:ext cx="597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Métodos - onValue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g1e0ceacc27d_0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1e0ceacc27d_0_1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e0ceacc27d_0_14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g1e0ceacc27d_0_1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3276" y="2196350"/>
            <a:ext cx="7177442" cy="24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"/>
          <p:cNvSpPr txBox="1"/>
          <p:nvPr/>
        </p:nvSpPr>
        <p:spPr>
          <a:xfrm>
            <a:off x="1701600" y="623653"/>
            <a:ext cx="62925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97"/>
              <a:buFont typeface="Arial"/>
              <a:buNone/>
            </a:pPr>
            <a:r>
              <a:rPr b="0" i="0" lang="en-US" sz="3497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Dúvidas, anseios, desabafos?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029" y="1380303"/>
            <a:ext cx="5690593" cy="31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" y="2"/>
            <a:ext cx="913554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76" y="209004"/>
            <a:ext cx="8691449" cy="470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025" y="2138711"/>
            <a:ext cx="3201951" cy="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0ceacc27d_0_0"/>
          <p:cNvSpPr txBox="1"/>
          <p:nvPr/>
        </p:nvSpPr>
        <p:spPr>
          <a:xfrm>
            <a:off x="1897075" y="1522005"/>
            <a:ext cx="597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O que veremos?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Realtime Database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Auth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Remote config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g1e0ceacc27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e0ceacc27d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1e0ceacc27d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eacc27d_0_7"/>
          <p:cNvSpPr txBox="1"/>
          <p:nvPr/>
        </p:nvSpPr>
        <p:spPr>
          <a:xfrm>
            <a:off x="1897075" y="15220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Realtime database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O Firebase nos fornece 2 bancos de dados similares, o Firestore, mais “parrudo” e o realtime database, mais dinâmico. Para a nossa aula utilizaremos o realtime database, porém as implementações são similares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g1e0ceacc27d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1e0ceacc27d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e0ceacc27d_0_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0ceacc27d_0_14"/>
          <p:cNvSpPr txBox="1"/>
          <p:nvPr/>
        </p:nvSpPr>
        <p:spPr>
          <a:xfrm>
            <a:off x="1897075" y="1522005"/>
            <a:ext cx="597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Realtime database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Banco de dados não relacional (Json tree)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Funções de listener de mudanças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Trabalha com snapshots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g1e0ceacc27d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e0ceacc27d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e0ceacc27d_0_1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0ceacc27d_0_21"/>
          <p:cNvSpPr txBox="1"/>
          <p:nvPr/>
        </p:nvSpPr>
        <p:spPr>
          <a:xfrm>
            <a:off x="1897075" y="1522005"/>
            <a:ext cx="5976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Bancos não relacionais Vantagens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Dinâmicos e fáceis de usar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Aceitam qualquer modelo de dados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Algumas operações são simplificadas a ponto de serem triviais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g1e0ceacc27d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e0ceacc27d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e0ceacc27d_0_2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0ceacc27d_0_28"/>
          <p:cNvSpPr txBox="1"/>
          <p:nvPr/>
        </p:nvSpPr>
        <p:spPr>
          <a:xfrm>
            <a:off x="1897075" y="1522005"/>
            <a:ext cx="5976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Bancos não relacionais desvantagens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Não existe validação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Algumas queries se tornam complexas a ponto de necessitar duplicação de dados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 estrutura pode se tornar complexa de se entender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Não há garantias de consistência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g1e0ceacc27d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1e0ceacc27d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e0ceacc27d_0_2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0ceacc27d_0_35"/>
          <p:cNvSpPr txBox="1"/>
          <p:nvPr/>
        </p:nvSpPr>
        <p:spPr>
          <a:xfrm>
            <a:off x="1897075" y="1522005"/>
            <a:ext cx="59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1e0ceacc27d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e0ceacc27d_0_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e0ceacc27d_0_35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1e0ceacc27d_0_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3375" y="1171800"/>
            <a:ext cx="6669700" cy="375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0ceacc27d_0_64"/>
          <p:cNvSpPr txBox="1"/>
          <p:nvPr/>
        </p:nvSpPr>
        <p:spPr>
          <a:xfrm>
            <a:off x="1897075" y="1522005"/>
            <a:ext cx="59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g1e0ceacc27d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1e0ceacc27d_0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e0ceacc27d_0_6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g1e0ceacc27d_0_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7075" y="1522000"/>
            <a:ext cx="7820851" cy="27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2018-06-21T14:25:56Z</dcterms:created>
  <dc:creator>Maíra Fernandes Palácios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</Properties>
</file>