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KsE+gOBAHypPACl2a/hdgzRZh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ec6b422d2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ec6b422d2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ec6b422d2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dec6b422d2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ec6b422d2_0_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dec6b422d2_0_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ec6b422d2_0_2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dec6b422d2_0_2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ec6b422d2_0_3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dec6b422d2_0_3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Desafio 2 - Pokedex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85230d7_0_0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desafio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Criar um aplicativo estilo "pokédex" para o usuário registrar os Pokémons que possuí e visualizar todos os pokémons disponíveis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Pokédex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ec6b422d2_0_0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que é esperado usar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91A3AD"/>
                </a:solidFill>
              </a:rPr>
              <a:t>Flatlist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Navigation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Redux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Componentes básicos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Style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9" name="Google Shape;69;g1dec6b422d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ec6b422d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ec6b422d2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Pokédex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1dec6b422d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dec6b422d2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dec6b422d2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Pokémon screen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g1dec6b422d2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63" y="1228146"/>
            <a:ext cx="239077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dec6b422d2_0_7"/>
          <p:cNvSpPr txBox="1"/>
          <p:nvPr/>
        </p:nvSpPr>
        <p:spPr>
          <a:xfrm>
            <a:off x="4691450" y="1377125"/>
            <a:ext cx="328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91A3AD"/>
                </a:solidFill>
              </a:rPr>
              <a:t>Faltou um botão de add e um de remove. Podem adicionar onde acharem melhor.</a:t>
            </a:r>
            <a:br>
              <a:rPr b="1" lang="en-US" sz="2200">
                <a:solidFill>
                  <a:srgbClr val="91A3AD"/>
                </a:solidFill>
              </a:rPr>
            </a:br>
            <a:r>
              <a:rPr b="1" lang="en-US" sz="2200">
                <a:solidFill>
                  <a:srgbClr val="91A3AD"/>
                </a:solidFill>
              </a:rPr>
              <a:t>Só um deles deve estar habilitado</a:t>
            </a:r>
            <a:endParaRPr sz="2000">
              <a:solidFill>
                <a:srgbClr val="91A3A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dec6b422d2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dec6b422d2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dec6b422d2_0_1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Pokédex screen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1dec6b422d2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4726" y="1176400"/>
            <a:ext cx="2426050" cy="36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1dec6b422d2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dec6b422d2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dec6b422d2_0_2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Search result</a:t>
            </a:r>
            <a:r>
              <a:rPr lang="en-US" sz="3600">
                <a:solidFill>
                  <a:srgbClr val="ED265B"/>
                </a:solidFill>
              </a:rPr>
              <a:t> screen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1dec6b422d2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251" y="1228725"/>
            <a:ext cx="2415725" cy="3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dec6b422d2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dec6b422d2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dec6b422d2_0_3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Search screens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1dec6b422d2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850" y="1461575"/>
            <a:ext cx="6620550" cy="31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