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j/LQqyPtsjjRTN7vFW1REOv7xf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3cf8c1807_0_2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1f3cf8c1807_0_2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3cf8c1807_0_4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f3cf8c1807_0_4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3cf8c1807_0_6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1f3cf8c1807_0_6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3cf8c1807_0_8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1f3cf8c1807_0_8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5d60d3d6f_0_3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1e5d60d3d6f_0_3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3cf8c1807_0_7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1f3cf8c1807_0_7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577251438_0_29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1e577251438_0_29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c68a4331c_0_4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dc68a4331c_0_4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3cf8c1807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f3cf8c1807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3cf8c1807_0_5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f3cf8c1807_0_5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3cf8c1807_0_9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f3cf8c1807_0_9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3cf8c1807_0_9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1f3cf8c1807_0_9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3cf8c1807_0_11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1f3cf8c1807_0_11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3cf8c1807_0_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1f3cf8c1807_0_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3cf8c1807_0_1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f3cf8c1807_0_1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6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0" cy="513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24069" y="247919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Hybrid 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D145B"/>
                </a:solidFill>
                <a:latin typeface="Arial"/>
                <a:ea typeface="Arial"/>
                <a:cs typeface="Arial"/>
                <a:sym typeface="Arial"/>
              </a:rPr>
              <a:t>Checkpoint 1 - Jo</a:t>
            </a:r>
            <a:r>
              <a:rPr lang="en-US" sz="2400">
                <a:solidFill>
                  <a:srgbClr val="ED145B"/>
                </a:solidFill>
              </a:rPr>
              <a:t>go da Velha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3cf8c1807_0_27"/>
          <p:cNvSpPr txBox="1"/>
          <p:nvPr/>
        </p:nvSpPr>
        <p:spPr>
          <a:xfrm>
            <a:off x="1897075" y="1522000"/>
            <a:ext cx="56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91A3AD"/>
              </a:solidFill>
            </a:endParaRPr>
          </a:p>
        </p:txBody>
      </p:sp>
      <p:pic>
        <p:nvPicPr>
          <p:cNvPr id="137" name="Google Shape;137;g1f3cf8c1807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f3cf8c1807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f3cf8c1807_0_27"/>
          <p:cNvSpPr txBox="1"/>
          <p:nvPr/>
        </p:nvSpPr>
        <p:spPr>
          <a:xfrm>
            <a:off x="752500" y="439600"/>
            <a:ext cx="713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Feedback de jogada sendo feita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g1f3cf8c1807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3272" y="1086100"/>
            <a:ext cx="2238024" cy="390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3cf8c1807_0_44"/>
          <p:cNvSpPr txBox="1"/>
          <p:nvPr/>
        </p:nvSpPr>
        <p:spPr>
          <a:xfrm>
            <a:off x="1897075" y="1522000"/>
            <a:ext cx="56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91A3AD"/>
              </a:solidFill>
            </a:endParaRPr>
          </a:p>
        </p:txBody>
      </p:sp>
      <p:pic>
        <p:nvPicPr>
          <p:cNvPr id="146" name="Google Shape;146;g1f3cf8c1807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f3cf8c1807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f3cf8c1807_0_44"/>
          <p:cNvSpPr txBox="1"/>
          <p:nvPr/>
        </p:nvSpPr>
        <p:spPr>
          <a:xfrm>
            <a:off x="1897075" y="439600"/>
            <a:ext cx="5369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Jogada realizada pelo P1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1f3cf8c1807_0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9797" y="1049925"/>
            <a:ext cx="2244249" cy="391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3cf8c1807_0_60"/>
          <p:cNvSpPr txBox="1"/>
          <p:nvPr/>
        </p:nvSpPr>
        <p:spPr>
          <a:xfrm>
            <a:off x="1897075" y="1522000"/>
            <a:ext cx="56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91A3AD"/>
              </a:solidFill>
            </a:endParaRPr>
          </a:p>
        </p:txBody>
      </p:sp>
      <p:pic>
        <p:nvPicPr>
          <p:cNvPr id="155" name="Google Shape;155;g1f3cf8c1807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f3cf8c1807_0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f3cf8c1807_0_60"/>
          <p:cNvSpPr txBox="1"/>
          <p:nvPr/>
        </p:nvSpPr>
        <p:spPr>
          <a:xfrm>
            <a:off x="969975" y="439600"/>
            <a:ext cx="680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Feedback de jogos finalizados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1f3cf8c1807_0_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850" y="1257750"/>
            <a:ext cx="6745277" cy="381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3cf8c1807_0_83"/>
          <p:cNvSpPr txBox="1"/>
          <p:nvPr/>
        </p:nvSpPr>
        <p:spPr>
          <a:xfrm>
            <a:off x="1897075" y="1522000"/>
            <a:ext cx="567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O que será avaliado: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Navegação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Layout onde é necessário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Regras do jogo aplicadas corretamente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Jogador ativo corretamente mostrado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Dialogs mostrados corretamente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Organização e legibilidade do código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64" name="Google Shape;164;g1f3cf8c1807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f3cf8c1807_0_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f3cf8c1807_0_8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Avaliação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5d60d3d6f_0_36"/>
          <p:cNvSpPr txBox="1"/>
          <p:nvPr/>
        </p:nvSpPr>
        <p:spPr>
          <a:xfrm>
            <a:off x="1897075" y="1522000"/>
            <a:ext cx="5670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Data: </a:t>
            </a:r>
            <a:r>
              <a:rPr lang="en-US" sz="2000">
                <a:solidFill>
                  <a:srgbClr val="91A3AD"/>
                </a:solidFill>
              </a:rPr>
              <a:t>26/03</a:t>
            </a: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23:59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Método:</a:t>
            </a:r>
            <a:r>
              <a:rPr lang="en-US" sz="2000">
                <a:solidFill>
                  <a:srgbClr val="91A3AD"/>
                </a:solidFill>
              </a:rPr>
              <a:t> Enviar o link do repositório github no forms que será fornecido pelo professor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1e5d60d3d6f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e5d60d3d6f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e5d60d3d6f_0_3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Entrega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3cf8c1807_0_76"/>
          <p:cNvSpPr txBox="1"/>
          <p:nvPr/>
        </p:nvSpPr>
        <p:spPr>
          <a:xfrm>
            <a:off x="1897075" y="1522000"/>
            <a:ext cx="5670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Cada dia de atraso será descontado 10 pontos da nota total (100), até o 4o dia de atraso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Após o 4o dia de atraso (dia 30/03) não serão aceitos mais trabalhos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1f3cf8c1807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f3cf8c1807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f3cf8c1807_0_7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Atrasos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577251438_0_295"/>
          <p:cNvSpPr txBox="1"/>
          <p:nvPr/>
        </p:nvSpPr>
        <p:spPr>
          <a:xfrm>
            <a:off x="1701600" y="623653"/>
            <a:ext cx="6292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b="0" i="0" lang="en-US" sz="3497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Dúvidas, anseios, desabafos?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1e577251438_0_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e577251438_0_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1e577251438_0_2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029" y="1380303"/>
            <a:ext cx="5690593" cy="3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49" cy="47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c68a4331c_0_42"/>
          <p:cNvSpPr txBox="1"/>
          <p:nvPr/>
        </p:nvSpPr>
        <p:spPr>
          <a:xfrm>
            <a:off x="1897075" y="1522000"/>
            <a:ext cx="567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91A3AD"/>
                </a:solidFill>
              </a:rPr>
              <a:t>Vamos fazer um jogo da velha, apenas entre 2 jogadores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Parte do aplicativo já está criado, mas cabe ao aluno preencher as partes que faltam e </a:t>
            </a:r>
            <a:r>
              <a:rPr b="1" lang="en-US" sz="2000">
                <a:solidFill>
                  <a:srgbClr val="91A3AD"/>
                </a:solidFill>
              </a:rPr>
              <a:t>ajustar o layout!!!!</a:t>
            </a:r>
            <a:endParaRPr b="1" sz="2000">
              <a:solidFill>
                <a:srgbClr val="91A3AD"/>
              </a:solidFill>
            </a:endParaRPr>
          </a:p>
        </p:txBody>
      </p:sp>
      <p:pic>
        <p:nvPicPr>
          <p:cNvPr id="61" name="Google Shape;61;g1dc68a4331c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dc68a4331c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dc68a4331c_0_4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Jogo da Velha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3cf8c1807_0_0"/>
          <p:cNvSpPr txBox="1"/>
          <p:nvPr/>
        </p:nvSpPr>
        <p:spPr>
          <a:xfrm>
            <a:off x="1897075" y="1522000"/>
            <a:ext cx="567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91A3AD"/>
                </a:solidFill>
              </a:rPr>
              <a:t>Vamos fazer um jogo da velha, apenas entre 2 jogadores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Parte do aplicativo já está criado, mas cabe ao aluno preencher as partes que faltam e </a:t>
            </a:r>
            <a:r>
              <a:rPr b="1" lang="en-US" sz="2000">
                <a:solidFill>
                  <a:srgbClr val="91A3AD"/>
                </a:solidFill>
              </a:rPr>
              <a:t>ajustar o layout!!!!</a:t>
            </a:r>
            <a:endParaRPr b="1" sz="2000">
              <a:solidFill>
                <a:srgbClr val="91A3AD"/>
              </a:solidFill>
            </a:endParaRPr>
          </a:p>
        </p:txBody>
      </p:sp>
      <p:pic>
        <p:nvPicPr>
          <p:cNvPr id="69" name="Google Shape;69;g1f3cf8c180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f3cf8c180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f3cf8c1807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Jogo da Velha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3cf8c1807_0_53"/>
          <p:cNvSpPr txBox="1"/>
          <p:nvPr/>
        </p:nvSpPr>
        <p:spPr>
          <a:xfrm>
            <a:off x="1897075" y="1522000"/>
            <a:ext cx="5670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91A3AD"/>
                </a:solidFill>
              </a:rPr>
              <a:t>PS: Não há headers do react-navigation nas referências de tela, mas apenas porque o professor esqueceu de colocá-los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Podem mantê-los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77" name="Google Shape;77;g1f3cf8c1807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f3cf8c1807_0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f3cf8c1807_0_5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Jogo da Velha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3cf8c1807_0_90"/>
          <p:cNvSpPr txBox="1"/>
          <p:nvPr/>
        </p:nvSpPr>
        <p:spPr>
          <a:xfrm>
            <a:off x="1897075" y="1522000"/>
            <a:ext cx="5670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91A3AD"/>
                </a:solidFill>
              </a:rPr>
              <a:t>PS2: O aluno tem 2 opções para montar o visual do tabuleiro: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Usar uma imagem no componente Table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Usar border nas células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Não haverá desconto de nota por tabuleiros que estiverem com “contorno”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85" name="Google Shape;85;g1f3cf8c1807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f3cf8c1807_0_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f3cf8c1807_0_9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Jogo da Velha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3cf8c1807_0_97"/>
          <p:cNvSpPr txBox="1"/>
          <p:nvPr/>
        </p:nvSpPr>
        <p:spPr>
          <a:xfrm>
            <a:off x="1897075" y="1522000"/>
            <a:ext cx="56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91A3AD"/>
                </a:solidFill>
              </a:rPr>
              <a:t>Tabuleiro com contorno: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93" name="Google Shape;93;g1f3cf8c1807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f3cf8c1807_0_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f3cf8c1807_0_9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Jogo da Velha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f3cf8c1807_0_97"/>
          <p:cNvSpPr/>
          <p:nvPr/>
        </p:nvSpPr>
        <p:spPr>
          <a:xfrm>
            <a:off x="2383600" y="2081275"/>
            <a:ext cx="2946900" cy="267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f3cf8c1807_0_97"/>
          <p:cNvSpPr/>
          <p:nvPr/>
        </p:nvSpPr>
        <p:spPr>
          <a:xfrm>
            <a:off x="4041088" y="2298800"/>
            <a:ext cx="621300" cy="64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f3cf8c1807_0_97"/>
          <p:cNvSpPr/>
          <p:nvPr/>
        </p:nvSpPr>
        <p:spPr>
          <a:xfrm>
            <a:off x="2798500" y="2298800"/>
            <a:ext cx="621300" cy="64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f3cf8c1807_0_97"/>
          <p:cNvSpPr/>
          <p:nvPr/>
        </p:nvSpPr>
        <p:spPr>
          <a:xfrm>
            <a:off x="3419800" y="2298800"/>
            <a:ext cx="621300" cy="64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f3cf8c1807_0_97"/>
          <p:cNvSpPr/>
          <p:nvPr/>
        </p:nvSpPr>
        <p:spPr>
          <a:xfrm>
            <a:off x="2798500" y="2945300"/>
            <a:ext cx="621300" cy="64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f3cf8c1807_0_97"/>
          <p:cNvSpPr/>
          <p:nvPr/>
        </p:nvSpPr>
        <p:spPr>
          <a:xfrm>
            <a:off x="3419800" y="2945300"/>
            <a:ext cx="621300" cy="64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f3cf8c1807_0_97"/>
          <p:cNvSpPr/>
          <p:nvPr/>
        </p:nvSpPr>
        <p:spPr>
          <a:xfrm>
            <a:off x="4041100" y="2945300"/>
            <a:ext cx="621300" cy="64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f3cf8c1807_0_97"/>
          <p:cNvSpPr/>
          <p:nvPr/>
        </p:nvSpPr>
        <p:spPr>
          <a:xfrm>
            <a:off x="2798500" y="3591800"/>
            <a:ext cx="621300" cy="64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f3cf8c1807_0_97"/>
          <p:cNvSpPr/>
          <p:nvPr/>
        </p:nvSpPr>
        <p:spPr>
          <a:xfrm>
            <a:off x="3419800" y="3591800"/>
            <a:ext cx="621300" cy="64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f3cf8c1807_0_97"/>
          <p:cNvSpPr/>
          <p:nvPr/>
        </p:nvSpPr>
        <p:spPr>
          <a:xfrm>
            <a:off x="4041100" y="3591800"/>
            <a:ext cx="621300" cy="64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3cf8c1807_0_114"/>
          <p:cNvSpPr txBox="1"/>
          <p:nvPr/>
        </p:nvSpPr>
        <p:spPr>
          <a:xfrm>
            <a:off x="1897075" y="1522000"/>
            <a:ext cx="567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91A3AD"/>
                </a:solidFill>
              </a:rPr>
              <a:t>As referências das telas do aplicativo, a seguir, são apenas uma versão simplificada.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Cabe ao aluno interpretá-las como apenas uma ideia, e aplicar layout e estilos para que o aplicativo esteja com uma interface adequada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11" name="Google Shape;111;g1f3cf8c1807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f3cf8c1807_0_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f3cf8c1807_0_11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Jogo da Velha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3cf8c1807_0_7"/>
          <p:cNvSpPr txBox="1"/>
          <p:nvPr/>
        </p:nvSpPr>
        <p:spPr>
          <a:xfrm>
            <a:off x="1897075" y="1522000"/>
            <a:ext cx="56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91A3AD"/>
              </a:solidFill>
            </a:endParaRPr>
          </a:p>
        </p:txBody>
      </p:sp>
      <p:pic>
        <p:nvPicPr>
          <p:cNvPr id="119" name="Google Shape;119;g1f3cf8c1807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f3cf8c1807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f3cf8c1807_0_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Tela inicial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g1f3cf8c1807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6878" y="1226400"/>
            <a:ext cx="2356432" cy="374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3cf8c1807_0_15"/>
          <p:cNvSpPr txBox="1"/>
          <p:nvPr/>
        </p:nvSpPr>
        <p:spPr>
          <a:xfrm>
            <a:off x="1897075" y="1522000"/>
            <a:ext cx="56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91A3AD"/>
              </a:solidFill>
            </a:endParaRPr>
          </a:p>
        </p:txBody>
      </p:sp>
      <p:pic>
        <p:nvPicPr>
          <p:cNvPr id="128" name="Google Shape;128;g1f3cf8c1807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f3cf8c1807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f3cf8c1807_0_1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Tela inicial do jogo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1f3cf8c1807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8425" y="1205725"/>
            <a:ext cx="2089301" cy="364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