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iOiPB5LJTPOV+ULm7m8sQwGUWg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f89003ba9_0_1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1df89003ba9_0_1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f89003ba9_0_1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1df89003ba9_0_1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f89003ba9_0_2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1df89003ba9_0_2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f89003ba9_0_3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1df89003ba9_0_3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f89003ba9_0_4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1df89003ba9_0_4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f89003ba9_0_5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1df89003ba9_0_5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f89003ba9_0_7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1df89003ba9_0_7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f89003ba9_0_7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1df89003ba9_0_7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89003ba9_0_12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1df89003ba9_0_12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f89003ba9_0_13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1df89003ba9_0_13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db85230d7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ddb85230d7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7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f8bffb68e_1_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1df8bffb68e_1_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f8bffb68e_1_1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1df8bffb68e_1_1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f8bffb68e_1_2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1df8bffb68e_1_2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f8bffb68e_1_3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1df8bffb68e_1_3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f8bffb68e_1_3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df8bffb68e_1_3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f8bffb68e_1_4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1df8bffb68e_1_4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f89003ba9_0_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1df89003ba9_0_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-62954" l="-10475" r="0" t="-31201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9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-19887"/>
            <a:ext cx="9135540" cy="513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9542" y="849040"/>
            <a:ext cx="3204916" cy="8621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424069" y="2479190"/>
            <a:ext cx="5976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Hybrid Mobile App Development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D145B"/>
                </a:solidFill>
                <a:latin typeface="Arial"/>
                <a:ea typeface="Arial"/>
                <a:cs typeface="Arial"/>
                <a:sym typeface="Arial"/>
              </a:rPr>
              <a:t>Rest API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f89003ba9_0_10"/>
          <p:cNvSpPr txBox="1"/>
          <p:nvPr/>
        </p:nvSpPr>
        <p:spPr>
          <a:xfrm>
            <a:off x="1897075" y="1522005"/>
            <a:ext cx="597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Axios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1df89003ba9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df89003ba9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df89003ba9_0_1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g1df89003ba9_0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47875" y="2444725"/>
            <a:ext cx="3791475" cy="13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f89003ba9_0_18"/>
          <p:cNvSpPr txBox="1"/>
          <p:nvPr/>
        </p:nvSpPr>
        <p:spPr>
          <a:xfrm>
            <a:off x="1897075" y="1522005"/>
            <a:ext cx="597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Axios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1df89003ba9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1df89003ba9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df89003ba9_0_1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g1df89003ba9_0_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7075" y="2248100"/>
            <a:ext cx="5489800" cy="20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f89003ba9_0_26"/>
          <p:cNvSpPr txBox="1"/>
          <p:nvPr/>
        </p:nvSpPr>
        <p:spPr>
          <a:xfrm>
            <a:off x="1897075" y="1522005"/>
            <a:ext cx="597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Axios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1df89003ba9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df89003ba9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df89003ba9_0_2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g1df89003ba9_0_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25" y="2113575"/>
            <a:ext cx="3588800" cy="22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f89003ba9_0_34"/>
          <p:cNvSpPr txBox="1"/>
          <p:nvPr/>
        </p:nvSpPr>
        <p:spPr>
          <a:xfrm>
            <a:off x="1897075" y="1522005"/>
            <a:ext cx="597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Axios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1df89003ba9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1df89003ba9_0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df89003ba9_0_3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g1df89003ba9_0_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7075" y="2279150"/>
            <a:ext cx="4741449" cy="14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f89003ba9_0_47"/>
          <p:cNvSpPr txBox="1"/>
          <p:nvPr/>
        </p:nvSpPr>
        <p:spPr>
          <a:xfrm>
            <a:off x="1897075" y="1522005"/>
            <a:ext cx="5976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E como usar com o React?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Quando precisamos de um get, o comum é utilizarmos o hook de useEffect sem passar variáveis, para ser chamado na primeira renderização do nosso componente.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Então, usamos um hook de useState para salvar os dados no nosso componente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1df89003ba9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df89003ba9_0_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df89003ba9_0_4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f89003ba9_0_55"/>
          <p:cNvSpPr txBox="1"/>
          <p:nvPr/>
        </p:nvSpPr>
        <p:spPr>
          <a:xfrm>
            <a:off x="1897075" y="15220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E como usar com o React?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Quando precisamos de um post, é mais simples, pois apenas precisamos chamar o método onde for necessário, e tratar o erro, abrindo um modal, por exemplo, para avisar o usuário que houve uma falha.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1df89003ba9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df89003ba9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df89003ba9_0_55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f89003ba9_0_70"/>
          <p:cNvSpPr txBox="1"/>
          <p:nvPr/>
        </p:nvSpPr>
        <p:spPr>
          <a:xfrm>
            <a:off x="1897075" y="1522005"/>
            <a:ext cx="59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1df89003ba9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df89003ba9_0_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df89003ba9_0_7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g1df89003ba9_0_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53554" y="1170098"/>
            <a:ext cx="5699750" cy="39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f89003ba9_0_78"/>
          <p:cNvSpPr txBox="1"/>
          <p:nvPr/>
        </p:nvSpPr>
        <p:spPr>
          <a:xfrm>
            <a:off x="1897075" y="1522005"/>
            <a:ext cx="5976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O problema com múltiplos requests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Os dois maiores problemas com essa abordagem são: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 necessidade de tratar erro múltiplas vezes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 requisição será feita a cada vez que acessarmos a página, e nem sempre é isso que queremos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g1df89003ba9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1df89003ba9_0_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1df89003ba9_0_7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f89003ba9_0_124"/>
          <p:cNvSpPr txBox="1"/>
          <p:nvPr/>
        </p:nvSpPr>
        <p:spPr>
          <a:xfrm>
            <a:off x="1897075" y="1522005"/>
            <a:ext cx="5976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Pausa para o exemplo</a:t>
            </a:r>
            <a:b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https://www.boredapi.com/documentation</a:t>
            </a:r>
            <a:b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https://github.com/yasaricli/react-native-counters</a:t>
            </a:r>
            <a:endParaRPr b="1" sz="2200">
              <a:solidFill>
                <a:srgbClr val="91A3AD"/>
              </a:solidFill>
            </a:endParaRPr>
          </a:p>
        </p:txBody>
      </p:sp>
      <p:pic>
        <p:nvPicPr>
          <p:cNvPr id="197" name="Google Shape;197;g1df89003ba9_0_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1df89003ba9_0_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1df89003ba9_0_12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df89003ba9_0_139"/>
          <p:cNvSpPr txBox="1"/>
          <p:nvPr/>
        </p:nvSpPr>
        <p:spPr>
          <a:xfrm>
            <a:off x="1897075" y="15220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De quebra, mais um componente!!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Esse componente é extremamente básico, é um indicador de loading que nos é dado pelo react-native, e podemos usá-lo para nosso tratamento de status.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Ele retorna uma espécie de Gif para nós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g1df89003ba9_0_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1df89003ba9_0_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1df89003ba9_0_13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ActivityIndicator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g1df89003ba9_0_1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9713" y="3940305"/>
            <a:ext cx="301942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ddb85230d7_0_0"/>
          <p:cNvSpPr txBox="1"/>
          <p:nvPr/>
        </p:nvSpPr>
        <p:spPr>
          <a:xfrm>
            <a:off x="1897075" y="15220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O que é?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Rest é um acrônimo para Representational State Transfer. Como o próprio nome já diz, ele trabalha com transferência de dados. É um protocolo utilizado mundialmente para a transferência de dados e comunicação entre Server e Client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g1ddb85230d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1ddb85230d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ddb85230d7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"/>
          <p:cNvSpPr txBox="1"/>
          <p:nvPr/>
        </p:nvSpPr>
        <p:spPr>
          <a:xfrm>
            <a:off x="1701600" y="623653"/>
            <a:ext cx="62925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97"/>
              <a:buFont typeface="Arial"/>
              <a:buNone/>
            </a:pPr>
            <a:r>
              <a:rPr b="0" i="0" lang="en-US" sz="3497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Dúvidas, anseios, desabafos?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029" y="1380303"/>
            <a:ext cx="5690593" cy="3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" y="2"/>
            <a:ext cx="913554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76" y="209004"/>
            <a:ext cx="8691449" cy="470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025" y="2138711"/>
            <a:ext cx="3201951" cy="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f8bffb68e_1_2"/>
          <p:cNvSpPr txBox="1"/>
          <p:nvPr/>
        </p:nvSpPr>
        <p:spPr>
          <a:xfrm>
            <a:off x="1897075" y="15220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Como funciona?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No Rest, temos 3 partes essenciais: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g1df8bffb68e_1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df8bffb68e_1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1df8bffb68e_1_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f8bffb68e_1_16"/>
          <p:cNvSpPr txBox="1"/>
          <p:nvPr/>
        </p:nvSpPr>
        <p:spPr>
          <a:xfrm>
            <a:off x="1897075" y="1522005"/>
            <a:ext cx="5976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Como funciona?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O Client, comumente o browser, e nosso caso o nosso aplicativo, envia uma requisição para o Server, o servidor, utilizando as “portas de entrada” definidas na API.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O servidor então responde com o status, para indicar se a requisição foi bem sucedida, e dependendo da requisição, os dados requisitados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g1df8bffb68e_1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1df8bffb68e_1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df8bffb68e_1_1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df8bffb68e_1_23"/>
          <p:cNvSpPr txBox="1"/>
          <p:nvPr/>
        </p:nvSpPr>
        <p:spPr>
          <a:xfrm>
            <a:off x="1897075" y="1522005"/>
            <a:ext cx="5976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Os métodos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GET: Utilizado quando precisamos requisitar dados ao servidor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POST: Criar um novo recurso no servidor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PUT/PATCH: Modificar um recurso já existente no servidor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DELETE: Apagar um recurso do servidor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g1df8bffb68e_1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df8bffb68e_1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df8bffb68e_1_23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f8bffb68e_1_30"/>
          <p:cNvSpPr txBox="1"/>
          <p:nvPr/>
        </p:nvSpPr>
        <p:spPr>
          <a:xfrm>
            <a:off x="1897075" y="1522005"/>
            <a:ext cx="5976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Principais partes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Endpoint: Endereço para onde a requisição será enviada. É possível termos parâmetros já aqui, como query params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Body: Parâmetros adicionais, geralmente em Json, são passados aqui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Header: Detalhes adicionais da nossa requisição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g1df8bffb68e_1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df8bffb68e_1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df8bffb68e_1_3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f8bffb68e_1_37"/>
          <p:cNvSpPr txBox="1"/>
          <p:nvPr/>
        </p:nvSpPr>
        <p:spPr>
          <a:xfrm>
            <a:off x="1897075" y="1522005"/>
            <a:ext cx="597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Axios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Para fazermos requisições REST no nosso aplicativo, usaremos a biblioteca Axio, para nos auxiliar.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g1df8bffb68e_1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1df8bffb68e_1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df8bffb68e_1_3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g1df8bffb68e_1_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1200" y="3422718"/>
            <a:ext cx="24003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f8bffb68e_1_44"/>
          <p:cNvSpPr txBox="1"/>
          <p:nvPr/>
        </p:nvSpPr>
        <p:spPr>
          <a:xfrm>
            <a:off x="1897075" y="1522005"/>
            <a:ext cx="597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Axios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g1df8bffb68e_1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1df8bffb68e_1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df8bffb68e_1_4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g1df8bffb68e_1_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7153" y="2017374"/>
            <a:ext cx="4804625" cy="2822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f89003ba9_0_2"/>
          <p:cNvSpPr txBox="1"/>
          <p:nvPr/>
        </p:nvSpPr>
        <p:spPr>
          <a:xfrm>
            <a:off x="1897075" y="1522005"/>
            <a:ext cx="597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Axios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1df89003ba9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df89003ba9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df89003ba9_0_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g1df89003ba9_0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3250" y="2134250"/>
            <a:ext cx="3831800" cy="25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2018-06-21T14:25:56Z</dcterms:created>
  <dc:creator>Maíra Fernandes Palácios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</Properties>
</file>