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hy6Aourz4S55P2/+UBFE3ep8Ux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ddbbfdc0bb_1_2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1ddbbfdc0bb_1_2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ddbbfdc0bb_1_3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1ddbbfdc0bb_1_35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dbbfdc0bb_1_4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1ddbbfdc0bb_1_4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dbbfdc0bb_1_4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1ddbbfdc0bb_1_4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d5664ab61_0_6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1dd5664ab61_0_6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dbbfdc0bb_1_5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1ddbbfdc0bb_1_5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dbbfdc0bb_1_6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1ddbbfdc0bb_1_65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dbbfdc0bb_1_7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1ddbbfdc0bb_1_7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dbbfdc0bb_1_7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1ddbbfdc0bb_1_7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dbbfdc0bb_1_8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1ddbbfdc0bb_1_8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cd01bcbe4_0_56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1dcd01bcbe4_0_56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ddbbfdc0bb_1_93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1ddbbfdc0bb_1_93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ddbbfdc0bb_1_10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1ddbbfdc0bb_1_10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ddbbfdc0bb_1_10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g1ddbbfdc0bb_1_10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ddbbfdc0bb_1_11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g1ddbbfdc0bb_1_11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f3a4757340_0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1f3a4757340_0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6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7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7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db85230d7_0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1ddb85230d7_0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cfd8f90cf_0_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1dcfd8f90cf_0_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dbbfdc0bb_1_2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g1ddbbfdc0bb_1_2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db85230d7_0_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1ddb85230d7_0_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dbbfdc0bb_1_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1ddbbfdc0bb_1_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dbbfdc0bb_1_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1ddbbfdc0bb_1_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d5664ab61_0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1dd5664ab61_0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956888" y="1375506"/>
            <a:ext cx="7230222" cy="2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/>
          <p:nvPr/>
        </p:nvSpPr>
        <p:spPr>
          <a:xfrm>
            <a:off x="1664207" y="460248"/>
            <a:ext cx="5580888" cy="438912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2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3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93475" y="1350312"/>
            <a:ext cx="3801745" cy="291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08274" y="1350312"/>
            <a:ext cx="4022725" cy="333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9144000" cy="514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"/>
          <p:cNvPicPr preferRelativeResize="0"/>
          <p:nvPr/>
        </p:nvPicPr>
        <p:blipFill rotWithShape="1">
          <a:blip r:embed="rId2">
            <a:alphaModFix/>
          </a:blip>
          <a:srcRect b="-62954" l="-10475" r="0" t="-31201"/>
          <a:stretch/>
        </p:blipFill>
        <p:spPr>
          <a:xfrm>
            <a:off x="8382000" y="209550"/>
            <a:ext cx="533399" cy="2285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0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8.png"/><Relationship Id="rId6" Type="http://schemas.openxmlformats.org/officeDocument/2006/relationships/image" Target="../media/image22.png"/><Relationship Id="rId7" Type="http://schemas.openxmlformats.org/officeDocument/2006/relationships/image" Target="../media/image13.png"/><Relationship Id="rId8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200" y="-19887"/>
            <a:ext cx="9135541" cy="5138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9542" y="849040"/>
            <a:ext cx="3204916" cy="86212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1424069" y="2479190"/>
            <a:ext cx="5976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Hybrid Mobile App Development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D145B"/>
                </a:solidFill>
                <a:latin typeface="Arial"/>
                <a:ea typeface="Arial"/>
                <a:cs typeface="Arial"/>
                <a:sym typeface="Arial"/>
              </a:rPr>
              <a:t>Dynamic Render, Button, mas agora melhor :)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dbbfdc0bb_1_28"/>
          <p:cNvSpPr txBox="1"/>
          <p:nvPr/>
        </p:nvSpPr>
        <p:spPr>
          <a:xfrm>
            <a:off x="1897075" y="1522005"/>
            <a:ext cx="5976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Parenteses importante: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Para entender melhor como funciona o pressable, precisamos entender o que é um Higher-Order Component (HOC para os íntimos)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Muitas vezes, queremos adicionar um comportamento nos componentes filhos de um pai, e é nesse caso que usamos o HOC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g1ddbbfdc0bb_1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1ddbbfdc0bb_1_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1ddbbfdc0bb_1_28"/>
          <p:cNvSpPr txBox="1"/>
          <p:nvPr/>
        </p:nvSpPr>
        <p:spPr>
          <a:xfrm>
            <a:off x="1897075" y="439600"/>
            <a:ext cx="552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Higher-Order Component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dbbfdc0bb_1_35"/>
          <p:cNvSpPr txBox="1"/>
          <p:nvPr/>
        </p:nvSpPr>
        <p:spPr>
          <a:xfrm>
            <a:off x="1897075" y="1522005"/>
            <a:ext cx="5976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Problema: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Imagina que temos um Context que é utilizado em basicamente todos os nossos componentes. Talvez um Context com informações do nosso usuário… Não queremos replicar a chamada do Context em todos os locais. E mais ainda, queremos a facilidade de, caso necessário, a mudança seja feita em um local só.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g1ddbbfdc0bb_1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1ddbbfdc0bb_1_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1ddbbfdc0bb_1_35"/>
          <p:cNvSpPr txBox="1"/>
          <p:nvPr/>
        </p:nvSpPr>
        <p:spPr>
          <a:xfrm>
            <a:off x="1897075" y="439600"/>
            <a:ext cx="552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Higher-Order Component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dbbfdc0bb_1_42"/>
          <p:cNvSpPr txBox="1"/>
          <p:nvPr/>
        </p:nvSpPr>
        <p:spPr>
          <a:xfrm>
            <a:off x="1897075" y="1522005"/>
            <a:ext cx="5976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Solução: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Criar um Higher-Order Component que irá “injetar” essa informação nos nossos componentes.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g1ddbbfdc0bb_1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ddbbfdc0bb_1_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1ddbbfdc0bb_1_42"/>
          <p:cNvSpPr txBox="1"/>
          <p:nvPr/>
        </p:nvSpPr>
        <p:spPr>
          <a:xfrm>
            <a:off x="1897075" y="439600"/>
            <a:ext cx="552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Higher-Order Component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ddbbfdc0bb_1_49"/>
          <p:cNvSpPr txBox="1"/>
          <p:nvPr/>
        </p:nvSpPr>
        <p:spPr>
          <a:xfrm>
            <a:off x="1897075" y="1522005"/>
            <a:ext cx="597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Solução: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g1ddbbfdc0bb_1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1ddbbfdc0bb_1_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ddbbfdc0bb_1_49"/>
          <p:cNvSpPr txBox="1"/>
          <p:nvPr/>
        </p:nvSpPr>
        <p:spPr>
          <a:xfrm>
            <a:off x="1897075" y="439600"/>
            <a:ext cx="552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Higher-Order Component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1ddbbfdc0bb_1_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2425" y="1999550"/>
            <a:ext cx="520065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ddbbfdc0bb_1_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58850" y="3409250"/>
            <a:ext cx="45148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d5664ab61_0_64"/>
          <p:cNvSpPr txBox="1"/>
          <p:nvPr/>
        </p:nvSpPr>
        <p:spPr>
          <a:xfrm>
            <a:off x="1897075" y="1317905"/>
            <a:ext cx="59760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Como melhorar?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Na última aula, vimos que podemos fazer a instanciação dinâmica de componentes usando Array.map(). Mas, será que podemos utilizar uma técnica melhor que essa para alguns casos?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g1dd5664ab61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1dd5664ab61_0_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dd5664ab61_0_6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Instanciação Dinâmica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dbbfdc0bb_1_58"/>
          <p:cNvSpPr txBox="1"/>
          <p:nvPr/>
        </p:nvSpPr>
        <p:spPr>
          <a:xfrm>
            <a:off x="1897075" y="1317905"/>
            <a:ext cx="5976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Você recebeu um projeto de fazer um aplicativo para o cardápio da pizzaria “Ki Fome Rapaz”. Ela é famosa por ter a maior variedade de sabores da região.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Atualmente ela possui 256 sabores, e quer um aplicativo semelhante ao ifood, onde apareça todos os sabores e o cliente possa clicar para escolher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g1ddbbfdc0bb_1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ddbbfdc0bb_1_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ddbbfdc0bb_1_58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Instanciação Dinâmica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dbbfdc0bb_1_65"/>
          <p:cNvSpPr txBox="1"/>
          <p:nvPr/>
        </p:nvSpPr>
        <p:spPr>
          <a:xfrm>
            <a:off x="1897075" y="1317905"/>
            <a:ext cx="5976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Além disso, o gerente da pizzaria é um visionário, e acredita que a foto da pizza não é chamativa, e exige que ao invés de foto, um gif curto, mas de alta qualidade seja usado.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Qual problema enfrentaremos no nosso app, ao utilizarmos a estratégia do Array.map()?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1ddbbfdc0bb_1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1ddbbfdc0bb_1_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1ddbbfdc0bb_1_65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Instanciação Dinâmica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ddbbfdc0bb_1_72"/>
          <p:cNvSpPr txBox="1"/>
          <p:nvPr/>
        </p:nvSpPr>
        <p:spPr>
          <a:xfrm>
            <a:off x="1897075" y="1317905"/>
            <a:ext cx="5976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Teremos 256 componentes, com gif, o que os torna pesados, instanciados ao mesmo tempo, porém só uma parte deles será visualizado… A clientela da “Ki Fome Rapaz” não é famosa por ter uma clientela munida de Iphones 14 pro Max, e ao testar em um smartphone mais humilde, você percebeu que seu aplicativo trava toda hora. 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g1ddbbfdc0bb_1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ddbbfdc0bb_1_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ddbbfdc0bb_1_72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Instanciação Dinâmica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dbbfdc0bb_1_79"/>
          <p:cNvSpPr txBox="1"/>
          <p:nvPr/>
        </p:nvSpPr>
        <p:spPr>
          <a:xfrm>
            <a:off x="1897075" y="1317905"/>
            <a:ext cx="5976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Solução: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Ainda bem que, por ser um(a) aluno(a) modelo, você sempre presta atenção nas aulas de </a:t>
            </a:r>
            <a:r>
              <a:rPr lang="en-US" sz="2000">
                <a:solidFill>
                  <a:srgbClr val="91A3AD"/>
                </a:solidFill>
              </a:rPr>
              <a:t>Mobile</a:t>
            </a: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, e resolve seguir a dica de vasculhar os componentes do react-native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E se depara com o FlatList (ou o SectionList)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g1ddbbfdc0bb_1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1ddbbfdc0bb_1_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1ddbbfdc0bb_1_79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Instanciação Dinâmica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dbbfdc0bb_1_86"/>
          <p:cNvSpPr txBox="1"/>
          <p:nvPr/>
        </p:nvSpPr>
        <p:spPr>
          <a:xfrm>
            <a:off x="1897075" y="1317905"/>
            <a:ext cx="5976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O que nos oferece: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É um componente que nos permite criar inúmeros outros componentes através de um config ou lista de dados, semelhante ao que o Array,map() nos permite.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Mas qual a vantagem?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g1ddbbfdc0bb_1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1ddbbfdc0bb_1_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1ddbbfdc0bb_1_8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FlatList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g1dcd01bcbe4_0_5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g1dcd01bcbe4_0_5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1dcd01bcbe4_0_568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Revisando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g1dcd01bcbe4_0_5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83214" y="1208250"/>
            <a:ext cx="4392425" cy="35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ddbbfdc0bb_1_93"/>
          <p:cNvSpPr txBox="1"/>
          <p:nvPr/>
        </p:nvSpPr>
        <p:spPr>
          <a:xfrm>
            <a:off x="1897075" y="1317905"/>
            <a:ext cx="597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Vantagens: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Para poucos componentes, onde todos aparecem na tela ao mesmo tempo, ou quase todos, é bem aceitável usarmos o Array.map().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Quando esse número cresce muito, precisamos pensar em performance e facilidade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g1ddbbfdc0bb_1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1ddbbfdc0bb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1ddbbfdc0bb_1_93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FlatList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dbbfdc0bb_1_100"/>
          <p:cNvSpPr txBox="1"/>
          <p:nvPr/>
        </p:nvSpPr>
        <p:spPr>
          <a:xfrm>
            <a:off x="1897075" y="1317905"/>
            <a:ext cx="597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Vantagens: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FlatList é baseado em 2 componentes que já nos ajudam a entender as vantagens.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VirtualizedList </a:t>
            </a: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1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ScrollView</a:t>
            </a:r>
            <a:endParaRPr b="1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g1ddbbfdc0bb_1_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1ddbbfdc0bb_1_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1ddbbfdc0bb_1_10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FlatList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dbbfdc0bb_1_107"/>
          <p:cNvSpPr txBox="1"/>
          <p:nvPr/>
        </p:nvSpPr>
        <p:spPr>
          <a:xfrm>
            <a:off x="1897075" y="1317905"/>
            <a:ext cx="5976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Virtualização: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No FlatList, componentes que estão fora da tela são virtualizados, e possuem um lazyLoad. Isso é, eles só são de fato carregados quando necessários.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Existe uma “janela” maior que a tela de fato, onde, a partir daquele local, o componente passa a ser instanciado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g1ddbbfdc0bb_1_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1ddbbfdc0bb_1_107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FlatList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ddbbfdc0bb_1_114"/>
          <p:cNvSpPr txBox="1"/>
          <p:nvPr/>
        </p:nvSpPr>
        <p:spPr>
          <a:xfrm>
            <a:off x="1897075" y="1317905"/>
            <a:ext cx="59760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Scroll</a:t>
            </a: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Mesmo nossos itens sendo virtualizados, nós passamos a impressão de termos todos eles, pois a FlatList nos fornece um Scroll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g1ddbbfdc0bb_1_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1ddbbfdc0bb_1_11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FlatList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f3a4757340_0_0"/>
          <p:cNvSpPr txBox="1"/>
          <p:nvPr/>
        </p:nvSpPr>
        <p:spPr>
          <a:xfrm>
            <a:off x="1897075" y="1317905"/>
            <a:ext cx="5976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O que precisamos definir na FlatList?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1 - O componente que será instanciado (pode ser customizado)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2 - Um array de data utilizado para instanciar os componentes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Perceberam? Um array.map melhorado!!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g1f3a475734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1f3a4757340_0_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FlatList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"/>
          <p:cNvSpPr txBox="1"/>
          <p:nvPr/>
        </p:nvSpPr>
        <p:spPr>
          <a:xfrm>
            <a:off x="1701600" y="623653"/>
            <a:ext cx="62925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97"/>
              <a:buFont typeface="Arial"/>
              <a:buNone/>
            </a:pPr>
            <a:r>
              <a:rPr b="0" i="0" lang="en-US" sz="3497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Dúvidas, anseios, desabafos?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029" y="1380303"/>
            <a:ext cx="5690593" cy="31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0" y="2"/>
            <a:ext cx="913554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276" y="209004"/>
            <a:ext cx="8691450" cy="4704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1025" y="2138711"/>
            <a:ext cx="3201951" cy="8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db85230d7_0_0"/>
          <p:cNvSpPr txBox="1"/>
          <p:nvPr/>
        </p:nvSpPr>
        <p:spPr>
          <a:xfrm>
            <a:off x="1897075" y="1522005"/>
            <a:ext cx="597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Aprendemos a usar o componente Button, que é muito simples e rápido de implementar. Mas já vimos que ele vem com diversas limitações quanto ao estilo, e não queremos que nossos aplicativos tenham sempre os mesmos botões, certo?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g1ddb85230d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1ddb85230d7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1ddb85230d7_0_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Revisando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cfd8f90cf_0_1"/>
          <p:cNvSpPr txBox="1"/>
          <p:nvPr/>
        </p:nvSpPr>
        <p:spPr>
          <a:xfrm>
            <a:off x="4748400" y="1522000"/>
            <a:ext cx="31245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1" i="1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Você só sabe fazer botão igual? Vou levar o app pro meu sobrinho, ele fez um curso de excel e vai saber fazer melhor"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- Cliente chata após ver seus botões todos iguais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g1dcfd8f90cf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1dcfd8f90cf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dcfd8f90cf_0_1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g1dcfd8f90cf_0_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7575" y="1797450"/>
            <a:ext cx="2910132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ddbbfdc0bb_1_21"/>
          <p:cNvSpPr txBox="1"/>
          <p:nvPr/>
        </p:nvSpPr>
        <p:spPr>
          <a:xfrm>
            <a:off x="1897075" y="1522005"/>
            <a:ext cx="5976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“Chegará o momento em que o Button não mais será suficiente para vossa necessidade, neste dia, vós deveis buscar um componente customizável”</a:t>
            </a:r>
            <a:b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- Prof. Mateus (Prof. = Profeta)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g1ddbbfdc0bb_1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1ddbbfdc0bb_1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1ddbbfdc0bb_1_21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Revisando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db85230d7_0_9"/>
          <p:cNvSpPr txBox="1"/>
          <p:nvPr/>
        </p:nvSpPr>
        <p:spPr>
          <a:xfrm>
            <a:off x="1897075" y="1522005"/>
            <a:ext cx="597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Solução: Pressable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Pressable é um container (como nossa View), que possui callbacks de toque para transformá-lo em um botão, caso seja necessário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g1ddb85230d7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1ddb85230d7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1ddb85230d7_0_9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Pressable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g1ddb85230d7_0_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08375" y="3377530"/>
            <a:ext cx="387667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dbbfdc0bb_1_1"/>
          <p:cNvSpPr txBox="1"/>
          <p:nvPr/>
        </p:nvSpPr>
        <p:spPr>
          <a:xfrm>
            <a:off x="1897075" y="1522005"/>
            <a:ext cx="597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E como estilizá-lo?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Os componentes filho desse componente recebem uma prop especial chamada pressed, que é responsável por avisar se ele está pressionado ou não. Usando ela, podemos criar um feedback visual ao usuário, quando ele é apertado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g1ddbbfdc0bb_1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1ddbbfdc0bb_1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ddbbfdc0bb_1_1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Pressable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1ddbbfdc0bb_1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1ddbbfdc0bb_1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1ddbbfdc0bb_1_9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Pressable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g1ddbbfdc0bb_1_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2575" y="1320150"/>
            <a:ext cx="5390651" cy="347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1ddbbfdc0bb_1_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92188" y="606450"/>
            <a:ext cx="1977425" cy="1188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1ddbbfdc0bb_1_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42675" y="3616450"/>
            <a:ext cx="207645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1ddbbfdc0bb_1_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14100" y="2100263"/>
            <a:ext cx="193357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d5664ab61_0_0"/>
          <p:cNvSpPr txBox="1"/>
          <p:nvPr/>
        </p:nvSpPr>
        <p:spPr>
          <a:xfrm>
            <a:off x="1897075" y="1522005"/>
            <a:ext cx="597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props importantes: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disable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onPress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onLongPress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children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g1dd5664ab6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1dd5664ab61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dd5664ab61_0_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Pressable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2018-06-21T14:25:56Z</dcterms:created>
  <dc:creator>Maíra Fernandes Palácios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2018-06-21T00:00:00Z</vt:filetime>
  </property>
  <property fmtid="{D5CDD505-2E9C-101B-9397-08002B2CF9AE}" pid="3" name="Creator">
    <vt:lpwstr>Google</vt:lpwstr>
  </property>
  <property fmtid="{D5CDD505-2E9C-101B-9397-08002B2CF9AE}" pid="4" name="LastSaved">
    <vt:filetime>2018-06-21T00:00:00Z</vt:filetime>
  </property>
</Properties>
</file>