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0E341-1ABD-46CA-BB03-7CF3405C36D5}" v="164" dt="2023-02-03T17:56:41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AD1092A6-9642-AD6C-FCAC-BF0B4997F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2" r="5572" b="39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cs typeface="Calibri Light"/>
              </a:rPr>
              <a:t>Aula de Programação</a:t>
            </a:r>
            <a:br>
              <a:rPr lang="de-DE" sz="4800">
                <a:cs typeface="Calibri Light"/>
              </a:rPr>
            </a:br>
            <a:endParaRPr lang="de-DE" sz="480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1900">
                <a:cs typeface="Calibri"/>
              </a:rPr>
              <a:t>Prof º Mateus dos Santos de Andrade</a:t>
            </a:r>
          </a:p>
          <a:p>
            <a:pPr algn="l"/>
            <a:r>
              <a:rPr lang="de-DE" sz="1900">
                <a:cs typeface="Calibri"/>
              </a:rPr>
              <a:t>Bacharel: Ciência da Computação</a:t>
            </a:r>
          </a:p>
          <a:p>
            <a:pPr algn="l"/>
            <a:r>
              <a:rPr lang="de-DE" sz="1900">
                <a:cs typeface="Calibri"/>
              </a:rPr>
              <a:t>Ocupação: Desenvolvedor Full-Stack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5B4C0-E48B-3427-45F9-C1A56AD2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EB6A3-40A2-7552-7E03-5F7DC5B0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345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Aula de Programação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43</cp:revision>
  <dcterms:created xsi:type="dcterms:W3CDTF">2023-02-03T17:48:22Z</dcterms:created>
  <dcterms:modified xsi:type="dcterms:W3CDTF">2023-02-03T18:00:32Z</dcterms:modified>
</cp:coreProperties>
</file>