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4" r:id="rId6"/>
    <p:sldId id="26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90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3499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45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4dee0b5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4dee0b5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24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4dee0b5c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4dee0b5c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23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4dee0b5c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4dee0b5c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83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84dee0b5c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84dee0b5c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58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84dee0b5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84dee0b5c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62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19825"/>
            <a:ext cx="8520600" cy="8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Negócios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63925"/>
            <a:ext cx="8520600" cy="21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BR" dirty="0"/>
              <a:t>Mateus Arenas </a:t>
            </a:r>
            <a:r>
              <a:rPr lang="pt-BR" dirty="0" err="1"/>
              <a:t>Gioio</a:t>
            </a:r>
            <a:r>
              <a:rPr lang="pt-BR" dirty="0"/>
              <a:t> 1801801,  Rafael S. de Oliveira 1800472, Paulo Danilo Pereira 1801484, Anderson </a:t>
            </a:r>
            <a:r>
              <a:rPr lang="pt-BR" dirty="0" err="1"/>
              <a:t>Pissulin</a:t>
            </a:r>
            <a:r>
              <a:rPr lang="pt-BR"/>
              <a:t> 1701246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36425"/>
            <a:ext cx="8520600" cy="3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Contexto Comercial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813900" y="2202300"/>
            <a:ext cx="1516200" cy="73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Padaria Dayane</a:t>
            </a:r>
            <a:endParaRPr dirty="0"/>
          </a:p>
        </p:txBody>
      </p:sp>
      <p:sp>
        <p:nvSpPr>
          <p:cNvPr id="62" name="Google Shape;62;p14"/>
          <p:cNvSpPr/>
          <p:nvPr/>
        </p:nvSpPr>
        <p:spPr>
          <a:xfrm>
            <a:off x="512400" y="572700"/>
            <a:ext cx="278400" cy="278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651600" y="851100"/>
            <a:ext cx="0" cy="566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4"/>
          <p:cNvCxnSpPr/>
          <p:nvPr/>
        </p:nvCxnSpPr>
        <p:spPr>
          <a:xfrm flipH="1">
            <a:off x="482200" y="1437000"/>
            <a:ext cx="159900" cy="277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4"/>
          <p:cNvCxnSpPr/>
          <p:nvPr/>
        </p:nvCxnSpPr>
        <p:spPr>
          <a:xfrm>
            <a:off x="651600" y="1417200"/>
            <a:ext cx="182400" cy="31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4"/>
          <p:cNvCxnSpPr/>
          <p:nvPr/>
        </p:nvCxnSpPr>
        <p:spPr>
          <a:xfrm>
            <a:off x="406950" y="1061075"/>
            <a:ext cx="48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311700" y="1688800"/>
            <a:ext cx="67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Cliente</a:t>
            </a:r>
            <a:endParaRPr sz="1000"/>
          </a:p>
        </p:txBody>
      </p:sp>
      <p:sp>
        <p:nvSpPr>
          <p:cNvPr id="68" name="Google Shape;68;p14"/>
          <p:cNvSpPr/>
          <p:nvPr/>
        </p:nvSpPr>
        <p:spPr>
          <a:xfrm>
            <a:off x="2110325" y="3672450"/>
            <a:ext cx="278400" cy="278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4"/>
          <p:cNvCxnSpPr/>
          <p:nvPr/>
        </p:nvCxnSpPr>
        <p:spPr>
          <a:xfrm>
            <a:off x="2249525" y="3950850"/>
            <a:ext cx="0" cy="566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4"/>
          <p:cNvCxnSpPr/>
          <p:nvPr/>
        </p:nvCxnSpPr>
        <p:spPr>
          <a:xfrm flipH="1">
            <a:off x="2080125" y="4536750"/>
            <a:ext cx="159900" cy="277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4"/>
          <p:cNvCxnSpPr/>
          <p:nvPr/>
        </p:nvCxnSpPr>
        <p:spPr>
          <a:xfrm>
            <a:off x="2249525" y="4516950"/>
            <a:ext cx="182400" cy="31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4"/>
          <p:cNvCxnSpPr/>
          <p:nvPr/>
        </p:nvCxnSpPr>
        <p:spPr>
          <a:xfrm>
            <a:off x="2004875" y="4160825"/>
            <a:ext cx="48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4"/>
          <p:cNvSpPr txBox="1"/>
          <p:nvPr/>
        </p:nvSpPr>
        <p:spPr>
          <a:xfrm>
            <a:off x="1801675" y="4788550"/>
            <a:ext cx="85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Fornecedor</a:t>
            </a:r>
            <a:endParaRPr sz="1000"/>
          </a:p>
        </p:txBody>
      </p:sp>
      <p:sp>
        <p:nvSpPr>
          <p:cNvPr id="74" name="Google Shape;74;p14"/>
          <p:cNvSpPr/>
          <p:nvPr/>
        </p:nvSpPr>
        <p:spPr>
          <a:xfrm>
            <a:off x="8353200" y="1494275"/>
            <a:ext cx="278400" cy="278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8492400" y="1772675"/>
            <a:ext cx="0" cy="566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/>
          <p:nvPr/>
        </p:nvCxnSpPr>
        <p:spPr>
          <a:xfrm flipH="1">
            <a:off x="8323000" y="2358575"/>
            <a:ext cx="159900" cy="277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4"/>
          <p:cNvCxnSpPr/>
          <p:nvPr/>
        </p:nvCxnSpPr>
        <p:spPr>
          <a:xfrm>
            <a:off x="8492400" y="2338775"/>
            <a:ext cx="182400" cy="31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4"/>
          <p:cNvCxnSpPr/>
          <p:nvPr/>
        </p:nvCxnSpPr>
        <p:spPr>
          <a:xfrm>
            <a:off x="8247750" y="1982650"/>
            <a:ext cx="48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4"/>
          <p:cNvSpPr txBox="1"/>
          <p:nvPr/>
        </p:nvSpPr>
        <p:spPr>
          <a:xfrm>
            <a:off x="7978200" y="2610375"/>
            <a:ext cx="10110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Entregador</a:t>
            </a:r>
            <a:endParaRPr sz="1000"/>
          </a:p>
        </p:txBody>
      </p:sp>
      <p:cxnSp>
        <p:nvCxnSpPr>
          <p:cNvPr id="80" name="Google Shape;80;p14"/>
          <p:cNvCxnSpPr>
            <a:stCxn id="79" idx="1"/>
            <a:endCxn id="61" idx="3"/>
          </p:cNvCxnSpPr>
          <p:nvPr/>
        </p:nvCxnSpPr>
        <p:spPr>
          <a:xfrm rot="10800000">
            <a:off x="5330100" y="2571675"/>
            <a:ext cx="2648100" cy="177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4"/>
          <p:cNvCxnSpPr>
            <a:stCxn id="73" idx="3"/>
            <a:endCxn id="61" idx="2"/>
          </p:cNvCxnSpPr>
          <p:nvPr/>
        </p:nvCxnSpPr>
        <p:spPr>
          <a:xfrm rot="10800000" flipH="1">
            <a:off x="2655775" y="2941150"/>
            <a:ext cx="1916100" cy="1986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4"/>
          <p:cNvCxnSpPr>
            <a:stCxn id="61" idx="0"/>
            <a:endCxn id="67" idx="3"/>
          </p:cNvCxnSpPr>
          <p:nvPr/>
        </p:nvCxnSpPr>
        <p:spPr>
          <a:xfrm rot="5400000" flipH="1">
            <a:off x="2594550" y="224850"/>
            <a:ext cx="374400" cy="3580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4"/>
          <p:cNvSpPr txBox="1"/>
          <p:nvPr/>
        </p:nvSpPr>
        <p:spPr>
          <a:xfrm>
            <a:off x="2004875" y="1236913"/>
            <a:ext cx="22935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/>
              <a:t>Comprar Produtos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/>
              <a:t>Encomendar Produtos</a:t>
            </a:r>
            <a:endParaRPr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84" name="Google Shape;84;p14"/>
          <p:cNvSpPr txBox="1"/>
          <p:nvPr/>
        </p:nvSpPr>
        <p:spPr>
          <a:xfrm>
            <a:off x="5886850" y="1494275"/>
            <a:ext cx="2216700" cy="1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/>
              <a:t>Retirar </a:t>
            </a:r>
            <a:r>
              <a:rPr lang="pt-BR" sz="1000" dirty="0" smtClean="0"/>
              <a:t>Produtos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/>
              <a:t>Receber Pagamento</a:t>
            </a:r>
            <a:endParaRPr sz="1000" dirty="0"/>
          </a:p>
        </p:txBody>
      </p:sp>
      <p:sp>
        <p:nvSpPr>
          <p:cNvPr id="85" name="Google Shape;85;p14"/>
          <p:cNvSpPr txBox="1"/>
          <p:nvPr/>
        </p:nvSpPr>
        <p:spPr>
          <a:xfrm>
            <a:off x="4298375" y="3624475"/>
            <a:ext cx="2216700" cy="1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Vender Produtos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Entregar Produtos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Fornecer Orçamento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Receber Devolução de Produtos Danificados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-86350"/>
            <a:ext cx="8520600" cy="3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Comprar Produto</a:t>
            </a:r>
            <a:endParaRPr sz="2400"/>
          </a:p>
        </p:txBody>
      </p:sp>
      <p:sp>
        <p:nvSpPr>
          <p:cNvPr id="91" name="Google Shape;91;p15"/>
          <p:cNvSpPr/>
          <p:nvPr/>
        </p:nvSpPr>
        <p:spPr>
          <a:xfrm>
            <a:off x="157800" y="1540600"/>
            <a:ext cx="8828400" cy="3419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1994034" y="1806637"/>
            <a:ext cx="232200" cy="232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" name="Google Shape;93;p15"/>
          <p:cNvCxnSpPr/>
          <p:nvPr/>
        </p:nvCxnSpPr>
        <p:spPr>
          <a:xfrm>
            <a:off x="2110179" y="2038924"/>
            <a:ext cx="0" cy="47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/>
          <p:nvPr/>
        </p:nvCxnSpPr>
        <p:spPr>
          <a:xfrm flipH="1">
            <a:off x="1968752" y="2527779"/>
            <a:ext cx="133500" cy="231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5"/>
          <p:cNvCxnSpPr/>
          <p:nvPr/>
        </p:nvCxnSpPr>
        <p:spPr>
          <a:xfrm>
            <a:off x="2110179" y="2511258"/>
            <a:ext cx="152100" cy="264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5"/>
          <p:cNvCxnSpPr/>
          <p:nvPr/>
        </p:nvCxnSpPr>
        <p:spPr>
          <a:xfrm>
            <a:off x="1906049" y="2214120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/>
          <p:nvPr/>
        </p:nvSpPr>
        <p:spPr>
          <a:xfrm>
            <a:off x="1812550" y="2737863"/>
            <a:ext cx="5811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Cliente</a:t>
            </a:r>
            <a:endParaRPr sz="1000"/>
          </a:p>
        </p:txBody>
      </p:sp>
      <p:cxnSp>
        <p:nvCxnSpPr>
          <p:cNvPr id="98" name="Google Shape;98;p15"/>
          <p:cNvCxnSpPr>
            <a:stCxn id="91" idx="1"/>
          </p:cNvCxnSpPr>
          <p:nvPr/>
        </p:nvCxnSpPr>
        <p:spPr>
          <a:xfrm>
            <a:off x="157800" y="3250450"/>
            <a:ext cx="8828400" cy="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5"/>
          <p:cNvSpPr/>
          <p:nvPr/>
        </p:nvSpPr>
        <p:spPr>
          <a:xfrm>
            <a:off x="4048950" y="2546925"/>
            <a:ext cx="1046100" cy="61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Balcão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763700" y="2546925"/>
            <a:ext cx="1046100" cy="61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Caixa</a:t>
            </a:r>
            <a:endParaRPr/>
          </a:p>
        </p:txBody>
      </p:sp>
      <p:cxnSp>
        <p:nvCxnSpPr>
          <p:cNvPr id="101" name="Google Shape;101;p15"/>
          <p:cNvCxnSpPr>
            <a:stCxn id="97" idx="3"/>
            <a:endCxn id="99" idx="0"/>
          </p:cNvCxnSpPr>
          <p:nvPr/>
        </p:nvCxnSpPr>
        <p:spPr>
          <a:xfrm rot="10800000" flipH="1">
            <a:off x="2393650" y="2547063"/>
            <a:ext cx="2178300" cy="306900"/>
          </a:xfrm>
          <a:prstGeom prst="curvedConnector4">
            <a:avLst>
              <a:gd name="adj1" fmla="val 37995"/>
              <a:gd name="adj2" fmla="val 1776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5"/>
          <p:cNvCxnSpPr>
            <a:stCxn id="97" idx="3"/>
            <a:endCxn id="100" idx="0"/>
          </p:cNvCxnSpPr>
          <p:nvPr/>
        </p:nvCxnSpPr>
        <p:spPr>
          <a:xfrm rot="10800000" flipH="1">
            <a:off x="2393650" y="2547063"/>
            <a:ext cx="3893100" cy="306900"/>
          </a:xfrm>
          <a:prstGeom prst="curvedConnector4">
            <a:avLst>
              <a:gd name="adj1" fmla="val 17577"/>
              <a:gd name="adj2" fmla="val 2991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5"/>
          <p:cNvSpPr txBox="1"/>
          <p:nvPr/>
        </p:nvSpPr>
        <p:spPr>
          <a:xfrm>
            <a:off x="179925" y="155217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Nós Operacionais</a:t>
            </a:r>
            <a:endParaRPr sz="1000"/>
          </a:p>
        </p:txBody>
      </p:sp>
      <p:sp>
        <p:nvSpPr>
          <p:cNvPr id="104" name="Google Shape;104;p15"/>
          <p:cNvSpPr txBox="1"/>
          <p:nvPr/>
        </p:nvSpPr>
        <p:spPr>
          <a:xfrm>
            <a:off x="157800" y="324802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Capacidades Operacionais</a:t>
            </a:r>
            <a:endParaRPr sz="1000"/>
          </a:p>
        </p:txBody>
      </p:sp>
      <p:sp>
        <p:nvSpPr>
          <p:cNvPr id="105" name="Google Shape;105;p15"/>
          <p:cNvSpPr/>
          <p:nvPr/>
        </p:nvSpPr>
        <p:spPr>
          <a:xfrm>
            <a:off x="4571950" y="4133525"/>
            <a:ext cx="1046100" cy="614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Pedido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286750" y="4133525"/>
            <a:ext cx="1215000" cy="614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Receber Pagamento</a:t>
            </a:r>
            <a:endParaRPr/>
          </a:p>
        </p:txBody>
      </p:sp>
      <p:cxnSp>
        <p:nvCxnSpPr>
          <p:cNvPr id="107" name="Google Shape;107;p15"/>
          <p:cNvCxnSpPr>
            <a:stCxn id="99" idx="2"/>
            <a:endCxn id="105" idx="1"/>
          </p:cNvCxnSpPr>
          <p:nvPr/>
        </p:nvCxnSpPr>
        <p:spPr>
          <a:xfrm rot="-5400000" flipH="1">
            <a:off x="3932550" y="3800475"/>
            <a:ext cx="1279500" cy="600"/>
          </a:xfrm>
          <a:prstGeom prst="curvedConnector4">
            <a:avLst>
              <a:gd name="adj1" fmla="val 38003"/>
              <a:gd name="adj2" fmla="val -3969583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5"/>
          <p:cNvCxnSpPr>
            <a:stCxn id="100" idx="2"/>
            <a:endCxn id="106" idx="1"/>
          </p:cNvCxnSpPr>
          <p:nvPr/>
        </p:nvCxnSpPr>
        <p:spPr>
          <a:xfrm rot="-5400000" flipH="1">
            <a:off x="5647300" y="3800475"/>
            <a:ext cx="1279500" cy="600"/>
          </a:xfrm>
          <a:prstGeom prst="curvedConnector4">
            <a:avLst>
              <a:gd name="adj1" fmla="val 38003"/>
              <a:gd name="adj2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311700" y="-86350"/>
            <a:ext cx="8520600" cy="3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1.1. Descrição Comprar Produto</a:t>
            </a:r>
            <a:endParaRPr sz="2400"/>
          </a:p>
        </p:txBody>
      </p:sp>
      <p:sp>
        <p:nvSpPr>
          <p:cNvPr id="114" name="Google Shape;114;p16"/>
          <p:cNvSpPr/>
          <p:nvPr/>
        </p:nvSpPr>
        <p:spPr>
          <a:xfrm>
            <a:off x="157800" y="1540600"/>
            <a:ext cx="8828400" cy="3419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1994034" y="1806637"/>
            <a:ext cx="232200" cy="232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2110179" y="2038924"/>
            <a:ext cx="0" cy="47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6"/>
          <p:cNvCxnSpPr/>
          <p:nvPr/>
        </p:nvCxnSpPr>
        <p:spPr>
          <a:xfrm flipH="1">
            <a:off x="1968752" y="2527779"/>
            <a:ext cx="133500" cy="231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2110179" y="2511258"/>
            <a:ext cx="152100" cy="264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1906049" y="2214120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6"/>
          <p:cNvSpPr txBox="1"/>
          <p:nvPr/>
        </p:nvSpPr>
        <p:spPr>
          <a:xfrm>
            <a:off x="1812550" y="2737863"/>
            <a:ext cx="5811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Cliente</a:t>
            </a:r>
            <a:endParaRPr sz="1000"/>
          </a:p>
        </p:txBody>
      </p:sp>
      <p:cxnSp>
        <p:nvCxnSpPr>
          <p:cNvPr id="121" name="Google Shape;121;p16"/>
          <p:cNvCxnSpPr>
            <a:stCxn id="114" idx="1"/>
          </p:cNvCxnSpPr>
          <p:nvPr/>
        </p:nvCxnSpPr>
        <p:spPr>
          <a:xfrm>
            <a:off x="157800" y="3250450"/>
            <a:ext cx="8828400" cy="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/>
          <p:nvPr/>
        </p:nvSpPr>
        <p:spPr>
          <a:xfrm>
            <a:off x="3817150" y="2546925"/>
            <a:ext cx="1046100" cy="61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Balcão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6349050" y="2546925"/>
            <a:ext cx="1046100" cy="61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Caixa</a:t>
            </a:r>
            <a:endParaRPr/>
          </a:p>
        </p:txBody>
      </p:sp>
      <p:cxnSp>
        <p:nvCxnSpPr>
          <p:cNvPr id="124" name="Google Shape;124;p16"/>
          <p:cNvCxnSpPr>
            <a:stCxn id="120" idx="3"/>
            <a:endCxn id="122" idx="0"/>
          </p:cNvCxnSpPr>
          <p:nvPr/>
        </p:nvCxnSpPr>
        <p:spPr>
          <a:xfrm rot="10800000" flipH="1">
            <a:off x="2393650" y="2547063"/>
            <a:ext cx="1946700" cy="306900"/>
          </a:xfrm>
          <a:prstGeom prst="curvedConnector4">
            <a:avLst>
              <a:gd name="adj1" fmla="val 36562"/>
              <a:gd name="adj2" fmla="val 1776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6"/>
          <p:cNvCxnSpPr>
            <a:stCxn id="120" idx="3"/>
            <a:endCxn id="123" idx="0"/>
          </p:cNvCxnSpPr>
          <p:nvPr/>
        </p:nvCxnSpPr>
        <p:spPr>
          <a:xfrm rot="10800000" flipH="1">
            <a:off x="2393650" y="2547063"/>
            <a:ext cx="4478400" cy="306900"/>
          </a:xfrm>
          <a:prstGeom prst="curvedConnector4">
            <a:avLst>
              <a:gd name="adj1" fmla="val 12280"/>
              <a:gd name="adj2" fmla="val 33037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6"/>
          <p:cNvSpPr txBox="1"/>
          <p:nvPr/>
        </p:nvSpPr>
        <p:spPr>
          <a:xfrm>
            <a:off x="179925" y="155217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Nós Operacionais</a:t>
            </a:r>
            <a:endParaRPr sz="1000"/>
          </a:p>
        </p:txBody>
      </p:sp>
      <p:sp>
        <p:nvSpPr>
          <p:cNvPr id="127" name="Google Shape;127;p16"/>
          <p:cNvSpPr txBox="1"/>
          <p:nvPr/>
        </p:nvSpPr>
        <p:spPr>
          <a:xfrm>
            <a:off x="157800" y="324802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Capacidades Operacionais</a:t>
            </a:r>
            <a:endParaRPr sz="1000"/>
          </a:p>
        </p:txBody>
      </p:sp>
      <p:sp>
        <p:nvSpPr>
          <p:cNvPr id="128" name="Google Shape;128;p16"/>
          <p:cNvSpPr/>
          <p:nvPr/>
        </p:nvSpPr>
        <p:spPr>
          <a:xfrm>
            <a:off x="3251050" y="3593631"/>
            <a:ext cx="2178300" cy="127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Entregar Menu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Gerar Comanda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Entregar Produto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047425" y="3593625"/>
            <a:ext cx="2529600" cy="127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Receber Comanda e Pagamento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Retornar troco</a:t>
            </a:r>
            <a:endParaRPr/>
          </a:p>
        </p:txBody>
      </p:sp>
      <p:cxnSp>
        <p:nvCxnSpPr>
          <p:cNvPr id="130" name="Google Shape;130;p16"/>
          <p:cNvCxnSpPr>
            <a:stCxn id="122" idx="2"/>
            <a:endCxn id="128" idx="1"/>
          </p:cNvCxnSpPr>
          <p:nvPr/>
        </p:nvCxnSpPr>
        <p:spPr>
          <a:xfrm rot="5400000">
            <a:off x="3259600" y="3152325"/>
            <a:ext cx="1071900" cy="1089300"/>
          </a:xfrm>
          <a:prstGeom prst="curvedConnector4">
            <a:avLst>
              <a:gd name="adj1" fmla="val 20897"/>
              <a:gd name="adj2" fmla="val 12184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6"/>
          <p:cNvCxnSpPr>
            <a:stCxn id="123" idx="2"/>
            <a:endCxn id="129" idx="1"/>
          </p:cNvCxnSpPr>
          <p:nvPr/>
        </p:nvCxnSpPr>
        <p:spPr>
          <a:xfrm rot="5400000">
            <a:off x="5923800" y="3284625"/>
            <a:ext cx="1071900" cy="824700"/>
          </a:xfrm>
          <a:prstGeom prst="curvedConnector4">
            <a:avLst>
              <a:gd name="adj1" fmla="val 20179"/>
              <a:gd name="adj2" fmla="val 12887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>
            <a:spLocks noGrp="1"/>
          </p:cNvSpPr>
          <p:nvPr>
            <p:ph type="title"/>
          </p:nvPr>
        </p:nvSpPr>
        <p:spPr>
          <a:xfrm>
            <a:off x="311700" y="-86350"/>
            <a:ext cx="8520600" cy="3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4. Receber Produtos de Fornecedor</a:t>
            </a:r>
            <a:endParaRPr sz="2400"/>
          </a:p>
        </p:txBody>
      </p:sp>
      <p:sp>
        <p:nvSpPr>
          <p:cNvPr id="245" name="Google Shape;245;p21"/>
          <p:cNvSpPr/>
          <p:nvPr/>
        </p:nvSpPr>
        <p:spPr>
          <a:xfrm>
            <a:off x="157800" y="1540600"/>
            <a:ext cx="8828400" cy="3419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493184" y="1951900"/>
            <a:ext cx="232200" cy="232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21"/>
          <p:cNvCxnSpPr/>
          <p:nvPr/>
        </p:nvCxnSpPr>
        <p:spPr>
          <a:xfrm>
            <a:off x="609329" y="2184187"/>
            <a:ext cx="0" cy="47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1"/>
          <p:cNvCxnSpPr/>
          <p:nvPr/>
        </p:nvCxnSpPr>
        <p:spPr>
          <a:xfrm flipH="1">
            <a:off x="467902" y="2673041"/>
            <a:ext cx="133500" cy="231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1"/>
          <p:cNvCxnSpPr/>
          <p:nvPr/>
        </p:nvCxnSpPr>
        <p:spPr>
          <a:xfrm>
            <a:off x="609329" y="2656521"/>
            <a:ext cx="152100" cy="264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1"/>
          <p:cNvCxnSpPr/>
          <p:nvPr/>
        </p:nvCxnSpPr>
        <p:spPr>
          <a:xfrm>
            <a:off x="405199" y="2359383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21"/>
          <p:cNvSpPr txBox="1"/>
          <p:nvPr/>
        </p:nvSpPr>
        <p:spPr>
          <a:xfrm>
            <a:off x="179925" y="2883125"/>
            <a:ext cx="8637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Fornecedor</a:t>
            </a:r>
            <a:endParaRPr sz="1000"/>
          </a:p>
        </p:txBody>
      </p:sp>
      <p:cxnSp>
        <p:nvCxnSpPr>
          <p:cNvPr id="252" name="Google Shape;252;p21"/>
          <p:cNvCxnSpPr>
            <a:stCxn id="245" idx="1"/>
          </p:cNvCxnSpPr>
          <p:nvPr/>
        </p:nvCxnSpPr>
        <p:spPr>
          <a:xfrm>
            <a:off x="157800" y="3250450"/>
            <a:ext cx="8828400" cy="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21"/>
          <p:cNvSpPr/>
          <p:nvPr/>
        </p:nvSpPr>
        <p:spPr>
          <a:xfrm>
            <a:off x="1401500" y="2546925"/>
            <a:ext cx="1295400" cy="61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Atendente </a:t>
            </a:r>
            <a:endParaRPr dirty="0"/>
          </a:p>
        </p:txBody>
      </p:sp>
      <p:cxnSp>
        <p:nvCxnSpPr>
          <p:cNvPr id="254" name="Google Shape;254;p21"/>
          <p:cNvCxnSpPr>
            <a:stCxn id="251" idx="3"/>
            <a:endCxn id="253" idx="0"/>
          </p:cNvCxnSpPr>
          <p:nvPr/>
        </p:nvCxnSpPr>
        <p:spPr>
          <a:xfrm rot="10800000" flipH="1">
            <a:off x="1043625" y="2546825"/>
            <a:ext cx="1005600" cy="452400"/>
          </a:xfrm>
          <a:prstGeom prst="curvedConnector4">
            <a:avLst>
              <a:gd name="adj1" fmla="val 17794"/>
              <a:gd name="adj2" fmla="val 1526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21"/>
          <p:cNvSpPr txBox="1"/>
          <p:nvPr/>
        </p:nvSpPr>
        <p:spPr>
          <a:xfrm>
            <a:off x="179925" y="155217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Nós Operacionais</a:t>
            </a:r>
            <a:endParaRPr sz="1000"/>
          </a:p>
        </p:txBody>
      </p:sp>
      <p:sp>
        <p:nvSpPr>
          <p:cNvPr id="256" name="Google Shape;256;p21"/>
          <p:cNvSpPr txBox="1"/>
          <p:nvPr/>
        </p:nvSpPr>
        <p:spPr>
          <a:xfrm>
            <a:off x="157800" y="324802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Capacidades Operacionais</a:t>
            </a:r>
            <a:endParaRPr sz="1000"/>
          </a:p>
        </p:txBody>
      </p:sp>
      <p:sp>
        <p:nvSpPr>
          <p:cNvPr id="257" name="Google Shape;257;p21"/>
          <p:cNvSpPr/>
          <p:nvPr/>
        </p:nvSpPr>
        <p:spPr>
          <a:xfrm>
            <a:off x="467900" y="4181675"/>
            <a:ext cx="2198700" cy="74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Contar Produtos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Guardar Produtos</a:t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019275" y="4181675"/>
            <a:ext cx="2198700" cy="74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Conferir Entrega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Guardar Produtos</a:t>
            </a:r>
            <a:endParaRPr/>
          </a:p>
        </p:txBody>
      </p:sp>
      <p:cxnSp>
        <p:nvCxnSpPr>
          <p:cNvPr id="259" name="Google Shape;259;p21"/>
          <p:cNvCxnSpPr>
            <a:stCxn id="253" idx="2"/>
            <a:endCxn id="257" idx="1"/>
          </p:cNvCxnSpPr>
          <p:nvPr/>
        </p:nvCxnSpPr>
        <p:spPr>
          <a:xfrm rot="5400000">
            <a:off x="561050" y="3067875"/>
            <a:ext cx="1395000" cy="1581300"/>
          </a:xfrm>
          <a:prstGeom prst="curvedConnector4">
            <a:avLst>
              <a:gd name="adj1" fmla="val 31190"/>
              <a:gd name="adj2" fmla="val 10789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21"/>
          <p:cNvSpPr/>
          <p:nvPr/>
        </p:nvSpPr>
        <p:spPr>
          <a:xfrm>
            <a:off x="3786950" y="2546925"/>
            <a:ext cx="1295400" cy="61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Atendente </a:t>
            </a:r>
            <a:endParaRPr dirty="0"/>
          </a:p>
        </p:txBody>
      </p:sp>
      <p:cxnSp>
        <p:nvCxnSpPr>
          <p:cNvPr id="261" name="Google Shape;261;p21"/>
          <p:cNvCxnSpPr>
            <a:stCxn id="253" idx="3"/>
            <a:endCxn id="260" idx="0"/>
          </p:cNvCxnSpPr>
          <p:nvPr/>
        </p:nvCxnSpPr>
        <p:spPr>
          <a:xfrm rot="10800000" flipH="1">
            <a:off x="2696900" y="2546775"/>
            <a:ext cx="1737900" cy="307200"/>
          </a:xfrm>
          <a:prstGeom prst="curvedConnector4">
            <a:avLst>
              <a:gd name="adj1" fmla="val 31361"/>
              <a:gd name="adj2" fmla="val 1774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1"/>
          <p:cNvCxnSpPr>
            <a:stCxn id="260" idx="2"/>
            <a:endCxn id="258" idx="1"/>
          </p:cNvCxnSpPr>
          <p:nvPr/>
        </p:nvCxnSpPr>
        <p:spPr>
          <a:xfrm rot="5400000">
            <a:off x="3029450" y="3150825"/>
            <a:ext cx="1395000" cy="1415400"/>
          </a:xfrm>
          <a:prstGeom prst="curvedConnector4">
            <a:avLst>
              <a:gd name="adj1" fmla="val 29127"/>
              <a:gd name="adj2" fmla="val 10873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1"/>
          <p:cNvSpPr/>
          <p:nvPr/>
        </p:nvSpPr>
        <p:spPr>
          <a:xfrm>
            <a:off x="6172400" y="2546925"/>
            <a:ext cx="1295400" cy="61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Atendente</a:t>
            </a:r>
            <a:endParaRPr dirty="0"/>
          </a:p>
        </p:txBody>
      </p:sp>
      <p:cxnSp>
        <p:nvCxnSpPr>
          <p:cNvPr id="264" name="Google Shape;264;p21"/>
          <p:cNvCxnSpPr>
            <a:stCxn id="260" idx="3"/>
            <a:endCxn id="263" idx="0"/>
          </p:cNvCxnSpPr>
          <p:nvPr/>
        </p:nvCxnSpPr>
        <p:spPr>
          <a:xfrm rot="10800000" flipH="1">
            <a:off x="5082350" y="2546775"/>
            <a:ext cx="1737900" cy="307200"/>
          </a:xfrm>
          <a:prstGeom prst="curvedConnector4">
            <a:avLst>
              <a:gd name="adj1" fmla="val 31361"/>
              <a:gd name="adj2" fmla="val 1774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21"/>
          <p:cNvSpPr/>
          <p:nvPr/>
        </p:nvSpPr>
        <p:spPr>
          <a:xfrm>
            <a:off x="5801000" y="3646925"/>
            <a:ext cx="2992800" cy="122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Gerar Contas a Pagar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Realizar Pagamento ao Fornecedor</a:t>
            </a:r>
            <a:endParaRPr/>
          </a:p>
        </p:txBody>
      </p:sp>
      <p:cxnSp>
        <p:nvCxnSpPr>
          <p:cNvPr id="266" name="Google Shape;266;p21"/>
          <p:cNvCxnSpPr>
            <a:stCxn id="263" idx="2"/>
            <a:endCxn id="265" idx="1"/>
          </p:cNvCxnSpPr>
          <p:nvPr/>
        </p:nvCxnSpPr>
        <p:spPr>
          <a:xfrm rot="5400000">
            <a:off x="5762150" y="3199875"/>
            <a:ext cx="1096800" cy="1019100"/>
          </a:xfrm>
          <a:prstGeom prst="curvedConnector4">
            <a:avLst>
              <a:gd name="adj1" fmla="val 15771"/>
              <a:gd name="adj2" fmla="val 1233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>
            <a:spLocks noGrp="1"/>
          </p:cNvSpPr>
          <p:nvPr>
            <p:ph type="title"/>
          </p:nvPr>
        </p:nvSpPr>
        <p:spPr>
          <a:xfrm>
            <a:off x="311700" y="-86350"/>
            <a:ext cx="8520600" cy="3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4.1. Descrição Receber Produtos de Fornecedor</a:t>
            </a:r>
            <a:endParaRPr sz="2400"/>
          </a:p>
        </p:txBody>
      </p:sp>
      <p:sp>
        <p:nvSpPr>
          <p:cNvPr id="272" name="Google Shape;272;p22"/>
          <p:cNvSpPr/>
          <p:nvPr/>
        </p:nvSpPr>
        <p:spPr>
          <a:xfrm>
            <a:off x="157800" y="1540600"/>
            <a:ext cx="8828400" cy="3419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493184" y="1951900"/>
            <a:ext cx="232200" cy="232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22"/>
          <p:cNvCxnSpPr/>
          <p:nvPr/>
        </p:nvCxnSpPr>
        <p:spPr>
          <a:xfrm>
            <a:off x="609329" y="2184187"/>
            <a:ext cx="0" cy="47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2"/>
          <p:cNvCxnSpPr/>
          <p:nvPr/>
        </p:nvCxnSpPr>
        <p:spPr>
          <a:xfrm flipH="1">
            <a:off x="467902" y="2673041"/>
            <a:ext cx="133500" cy="231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2"/>
          <p:cNvCxnSpPr/>
          <p:nvPr/>
        </p:nvCxnSpPr>
        <p:spPr>
          <a:xfrm>
            <a:off x="609329" y="2656521"/>
            <a:ext cx="152100" cy="264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22"/>
          <p:cNvCxnSpPr/>
          <p:nvPr/>
        </p:nvCxnSpPr>
        <p:spPr>
          <a:xfrm>
            <a:off x="405199" y="2359383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22"/>
          <p:cNvSpPr txBox="1"/>
          <p:nvPr/>
        </p:nvSpPr>
        <p:spPr>
          <a:xfrm>
            <a:off x="179925" y="2883125"/>
            <a:ext cx="8637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Fornecedor</a:t>
            </a:r>
            <a:endParaRPr sz="1000"/>
          </a:p>
        </p:txBody>
      </p:sp>
      <p:cxnSp>
        <p:nvCxnSpPr>
          <p:cNvPr id="279" name="Google Shape;279;p22"/>
          <p:cNvCxnSpPr>
            <a:stCxn id="272" idx="1"/>
          </p:cNvCxnSpPr>
          <p:nvPr/>
        </p:nvCxnSpPr>
        <p:spPr>
          <a:xfrm>
            <a:off x="157800" y="3250450"/>
            <a:ext cx="8828400" cy="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22"/>
          <p:cNvSpPr/>
          <p:nvPr/>
        </p:nvSpPr>
        <p:spPr>
          <a:xfrm>
            <a:off x="1401500" y="2546925"/>
            <a:ext cx="1295400" cy="61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Atendente </a:t>
            </a:r>
            <a:endParaRPr dirty="0"/>
          </a:p>
        </p:txBody>
      </p:sp>
      <p:cxnSp>
        <p:nvCxnSpPr>
          <p:cNvPr id="281" name="Google Shape;281;p22"/>
          <p:cNvCxnSpPr>
            <a:stCxn id="278" idx="3"/>
            <a:endCxn id="280" idx="0"/>
          </p:cNvCxnSpPr>
          <p:nvPr/>
        </p:nvCxnSpPr>
        <p:spPr>
          <a:xfrm rot="10800000" flipH="1">
            <a:off x="1043625" y="2546825"/>
            <a:ext cx="1005600" cy="452400"/>
          </a:xfrm>
          <a:prstGeom prst="curvedConnector4">
            <a:avLst>
              <a:gd name="adj1" fmla="val 17794"/>
              <a:gd name="adj2" fmla="val 1526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22"/>
          <p:cNvSpPr txBox="1"/>
          <p:nvPr/>
        </p:nvSpPr>
        <p:spPr>
          <a:xfrm>
            <a:off x="179925" y="155217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Nós Operacionais</a:t>
            </a:r>
            <a:endParaRPr sz="1000"/>
          </a:p>
        </p:txBody>
      </p:sp>
      <p:sp>
        <p:nvSpPr>
          <p:cNvPr id="283" name="Google Shape;283;p22"/>
          <p:cNvSpPr txBox="1"/>
          <p:nvPr/>
        </p:nvSpPr>
        <p:spPr>
          <a:xfrm>
            <a:off x="157800" y="3248025"/>
            <a:ext cx="19224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Capacidades Operacionais</a:t>
            </a:r>
            <a:endParaRPr sz="1000"/>
          </a:p>
        </p:txBody>
      </p:sp>
      <p:sp>
        <p:nvSpPr>
          <p:cNvPr id="284" name="Google Shape;284;p22"/>
          <p:cNvSpPr/>
          <p:nvPr/>
        </p:nvSpPr>
        <p:spPr>
          <a:xfrm>
            <a:off x="236075" y="3646925"/>
            <a:ext cx="2509500" cy="1283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Efetua a contagem de produtos trazidos pelo fornecedor e anota em Produtos Recebidos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Armazena produtos no estoque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3019275" y="3647075"/>
            <a:ext cx="2198700" cy="1283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Confere se quantidades e sabores de produtos estão de acordo com pedido efetuado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Armazena produtos no estoque</a:t>
            </a:r>
            <a:endParaRPr sz="1000"/>
          </a:p>
        </p:txBody>
      </p:sp>
      <p:cxnSp>
        <p:nvCxnSpPr>
          <p:cNvPr id="286" name="Google Shape;286;p22"/>
          <p:cNvCxnSpPr>
            <a:stCxn id="280" idx="2"/>
            <a:endCxn id="284" idx="0"/>
          </p:cNvCxnSpPr>
          <p:nvPr/>
        </p:nvCxnSpPr>
        <p:spPr>
          <a:xfrm rot="5400000">
            <a:off x="1527050" y="3124875"/>
            <a:ext cx="486000" cy="558300"/>
          </a:xfrm>
          <a:prstGeom prst="curvedConnector3">
            <a:avLst>
              <a:gd name="adj1" fmla="val 8041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22"/>
          <p:cNvSpPr/>
          <p:nvPr/>
        </p:nvSpPr>
        <p:spPr>
          <a:xfrm>
            <a:off x="3786950" y="2546925"/>
            <a:ext cx="1295400" cy="61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Atendente</a:t>
            </a:r>
            <a:endParaRPr dirty="0"/>
          </a:p>
        </p:txBody>
      </p:sp>
      <p:cxnSp>
        <p:nvCxnSpPr>
          <p:cNvPr id="288" name="Google Shape;288;p22"/>
          <p:cNvCxnSpPr>
            <a:stCxn id="280" idx="3"/>
            <a:endCxn id="287" idx="0"/>
          </p:cNvCxnSpPr>
          <p:nvPr/>
        </p:nvCxnSpPr>
        <p:spPr>
          <a:xfrm rot="10800000" flipH="1">
            <a:off x="2696900" y="2546775"/>
            <a:ext cx="1737900" cy="307200"/>
          </a:xfrm>
          <a:prstGeom prst="curvedConnector4">
            <a:avLst>
              <a:gd name="adj1" fmla="val 31361"/>
              <a:gd name="adj2" fmla="val 1774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2"/>
          <p:cNvCxnSpPr>
            <a:stCxn id="287" idx="2"/>
            <a:endCxn id="285" idx="1"/>
          </p:cNvCxnSpPr>
          <p:nvPr/>
        </p:nvCxnSpPr>
        <p:spPr>
          <a:xfrm rot="5400000">
            <a:off x="3163100" y="3017175"/>
            <a:ext cx="1127700" cy="1415400"/>
          </a:xfrm>
          <a:prstGeom prst="curvedConnector4">
            <a:avLst>
              <a:gd name="adj1" fmla="val 21551"/>
              <a:gd name="adj2" fmla="val 1168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290;p22"/>
          <p:cNvSpPr/>
          <p:nvPr/>
        </p:nvSpPr>
        <p:spPr>
          <a:xfrm>
            <a:off x="6172400" y="2546925"/>
            <a:ext cx="1295400" cy="61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Atendente</a:t>
            </a:r>
            <a:endParaRPr dirty="0"/>
          </a:p>
        </p:txBody>
      </p:sp>
      <p:cxnSp>
        <p:nvCxnSpPr>
          <p:cNvPr id="291" name="Google Shape;291;p22"/>
          <p:cNvCxnSpPr>
            <a:stCxn id="287" idx="3"/>
            <a:endCxn id="290" idx="0"/>
          </p:cNvCxnSpPr>
          <p:nvPr/>
        </p:nvCxnSpPr>
        <p:spPr>
          <a:xfrm rot="10800000" flipH="1">
            <a:off x="5082350" y="2546775"/>
            <a:ext cx="1737900" cy="307200"/>
          </a:xfrm>
          <a:prstGeom prst="curvedConnector4">
            <a:avLst>
              <a:gd name="adj1" fmla="val 31361"/>
              <a:gd name="adj2" fmla="val 1774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22"/>
          <p:cNvSpPr/>
          <p:nvPr/>
        </p:nvSpPr>
        <p:spPr>
          <a:xfrm>
            <a:off x="5801000" y="3646925"/>
            <a:ext cx="2992800" cy="122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Registra quantidades de produtos que entraram no estoque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Gera ordem de pagamento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Efetua pagamento ao fornecedor</a:t>
            </a:r>
            <a:endParaRPr sz="1000"/>
          </a:p>
        </p:txBody>
      </p:sp>
      <p:cxnSp>
        <p:nvCxnSpPr>
          <p:cNvPr id="293" name="Google Shape;293;p22"/>
          <p:cNvCxnSpPr>
            <a:stCxn id="290" idx="2"/>
            <a:endCxn id="292" idx="1"/>
          </p:cNvCxnSpPr>
          <p:nvPr/>
        </p:nvCxnSpPr>
        <p:spPr>
          <a:xfrm rot="5400000">
            <a:off x="5762150" y="3199875"/>
            <a:ext cx="1096800" cy="1019100"/>
          </a:xfrm>
          <a:prstGeom prst="curvedConnector4">
            <a:avLst>
              <a:gd name="adj1" fmla="val 15771"/>
              <a:gd name="adj2" fmla="val 1233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181</Words>
  <Application>Microsoft Office PowerPoint</Application>
  <PresentationFormat>Apresentação na tela (16:9)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Arquitetura de Negócios</vt:lpstr>
      <vt:lpstr>Contexto Comercial </vt:lpstr>
      <vt:lpstr>Comprar Produto</vt:lpstr>
      <vt:lpstr>1.1. Descrição Comprar Produto</vt:lpstr>
      <vt:lpstr>4. Receber Produtos de Fornecedor</vt:lpstr>
      <vt:lpstr>4.1. Descrição Receber Produtos de Fornecedor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Negócios</dc:title>
  <dc:creator>Rafael Silva de Oliveira</dc:creator>
  <cp:lastModifiedBy>Rafael Silva de Oliveira</cp:lastModifiedBy>
  <cp:revision>2</cp:revision>
  <dcterms:modified xsi:type="dcterms:W3CDTF">2019-08-22T16:45:17Z</dcterms:modified>
</cp:coreProperties>
</file>