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97D41-4D0B-47CB-BCE4-504BF5E54E6D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F5E48-A843-41C2-8CC0-5399B4D57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7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48576-1C68-4302-ADDB-B5245CA9B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A5090-9BEB-44CD-8390-E53CEA83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26F7B-E94F-469C-869A-39BDA91D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D9EAA-7DA2-49BF-82A5-C497202B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07CA9-B334-43D2-8930-AFE0D888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0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771C9-FBAE-458C-A506-DFD8694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E1B2D6-66BE-409B-B5CF-523929B5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35FA7-B102-4F68-B246-89CF01A3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67F45-163D-4CA6-8635-357E9C9C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B8193-8086-4610-9F80-F22A803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7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EADE3-FEFC-4ED7-BD1D-3864F9106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731AF7-0D2F-403D-B80A-C8A40ADA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F2B37F-9A9F-4C03-9F33-E358A19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D2B06-FF8A-48B5-8526-71265D77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BA063-2392-4F70-A496-A207A83D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3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E556-6197-428F-A858-72E23E7F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9465B-0C1C-4B86-89F7-FC793A72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ECDD4-F7BC-4345-A27A-1145EA31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64154-AADF-416E-AB94-E92E2D1F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BEF9A-EE21-4DDF-AC20-5A4D83F0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4F3ED-F872-4945-AB74-97AB0B6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BE3E4-9665-4B65-9F43-43347184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EB388-063C-4A55-8740-588069B9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D7061-738C-4B50-850F-3D466EC5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F0397C-A4B7-45D5-96EA-F8FC3DD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F205-3C8A-4AEF-9D14-11A1959E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908FA-F383-4A39-BE27-C5DBBCC81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C4EDE2-9855-420B-BA2D-AE8E9882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539FF8-189A-443C-9391-D951F5C5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FFD165-F0C0-46D9-9C12-FEC762CA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6CD73-1D2C-41F8-B251-71680F38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6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BB3BB-AC68-46E2-A102-7485D85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6BE2D-381B-4826-A049-0BB44F4E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863B64-82D3-4AE5-988E-515DB607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492474-2838-4775-9837-DEB9D163E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3E3DD4-B005-4C1A-9745-3D6F0414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AC3318-12CE-45D9-A5B9-BE639BC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DDE1C-C75A-43AF-B14F-6EC66E21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0E3732-937F-4E27-A0C6-5555B7F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8B201-560A-40FB-B45D-20B1233C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14BE6-2EE3-4680-990C-3D4923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56229-95E7-4A92-8A79-1A77E5B5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71C37C-F3AD-4F6D-B15C-36B94A2D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3363AC-2F66-457B-9F4A-E728102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AA5B04-3723-4F3F-B84B-2BBC8414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DCEC5-7F2E-4A2B-B77B-FE6FCB0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6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1980-B68C-4458-9414-E9FD3B17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C320F-98C4-4614-B0D2-81DDAC65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9FB9D8-3981-4CE6-9D45-4DAD38E4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D9F27A-FB67-4E3D-8A30-CB70F9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5C601-D70D-490A-A04D-175D6855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CD0F1D-A2EA-4984-AA43-98473751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7E1B2-566A-467B-B41E-0E88912D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F954F9-D883-4599-BC36-CEFA6214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E5B9C-6E16-48B1-81AC-81DB2D40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8F8436-B81B-437F-8F47-0C473B36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99E6C4-2BF4-48B6-9695-8164DD43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4ED9E-51FD-4E7F-B03F-7369369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73CC1F-2D21-4108-844B-EF0826D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88E69-F5E0-4000-94CD-987DFE94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D2B0A-0F55-4AA1-BE56-F102F293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2A94-B9AC-44A4-9D07-B58A0CCC9906}" type="datetimeFigureOut">
              <a:rPr lang="pt-BR" smtClean="0"/>
              <a:t>28/04/2020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9B088-AC5C-4BEF-84F5-9E55912FA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C6E2D-006C-4232-A09B-D1AF86E0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EFC5-099F-42AB-BCAB-D35072BC7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0254AB-6148-454A-A903-40EE83EC8D2C}"/>
              </a:ext>
            </a:extLst>
          </p:cNvPr>
          <p:cNvSpPr/>
          <p:nvPr/>
        </p:nvSpPr>
        <p:spPr>
          <a:xfrm>
            <a:off x="5367688" y="5109822"/>
            <a:ext cx="1845578" cy="10654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Empregado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18FAC4-C665-477B-B0E3-19C95C631E30}"/>
              </a:ext>
            </a:extLst>
          </p:cNvPr>
          <p:cNvSpPr/>
          <p:nvPr/>
        </p:nvSpPr>
        <p:spPr>
          <a:xfrm>
            <a:off x="1579052" y="2088859"/>
            <a:ext cx="1845578" cy="10654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UNIMED  Cooperativa de Trabalho Médico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D8F123-C7EF-48F2-B700-B699A0CCAA93}"/>
              </a:ext>
            </a:extLst>
          </p:cNvPr>
          <p:cNvSpPr/>
          <p:nvPr/>
        </p:nvSpPr>
        <p:spPr>
          <a:xfrm>
            <a:off x="9110561" y="2151252"/>
            <a:ext cx="1845578" cy="10654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Empresa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F612585C-832D-4D20-B6B1-C6DC8742DEBF}"/>
              </a:ext>
            </a:extLst>
          </p:cNvPr>
          <p:cNvSpPr/>
          <p:nvPr/>
        </p:nvSpPr>
        <p:spPr>
          <a:xfrm>
            <a:off x="4849536" y="1023457"/>
            <a:ext cx="2492928" cy="1314975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Contrata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AC02EAF7-80A9-4D7D-8AD1-5DE70C3FA5CA}"/>
              </a:ext>
            </a:extLst>
          </p:cNvPr>
          <p:cNvSpPr/>
          <p:nvPr/>
        </p:nvSpPr>
        <p:spPr>
          <a:xfrm>
            <a:off x="8299602" y="4435944"/>
            <a:ext cx="2492929" cy="1325462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Dar Plano</a:t>
            </a:r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70E2B4BE-EE89-4925-A6AE-76FF665969F5}"/>
              </a:ext>
            </a:extLst>
          </p:cNvPr>
          <p:cNvSpPr/>
          <p:nvPr/>
        </p:nvSpPr>
        <p:spPr>
          <a:xfrm>
            <a:off x="1408769" y="4572781"/>
            <a:ext cx="2529280" cy="1325462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Mantem Informações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9088FE6-EEA9-4434-A1C4-B1FFB605DDD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7342464" y="1680945"/>
            <a:ext cx="1768097" cy="100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B76432D-3E8C-4051-AD55-CDEE70FC9AC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424630" y="1680945"/>
            <a:ext cx="1424906" cy="94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9DEA96E-1A34-407C-A5BE-CEECA99AA30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9546067" y="3216654"/>
            <a:ext cx="487283" cy="1219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33A18B9-8283-4CD0-8131-815EB58D6ED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7213266" y="5642523"/>
            <a:ext cx="2332801" cy="11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4F2255E-D0FF-4275-8C87-CDAE15DDABF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501841" y="3154261"/>
            <a:ext cx="161692" cy="141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09DF333-C7F9-4F68-BEE8-2D3A2C0D95AE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938049" y="5235512"/>
            <a:ext cx="1429639" cy="40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4AD2A41-5033-4E8B-AD78-9FCA95B0DEC6}"/>
              </a:ext>
            </a:extLst>
          </p:cNvPr>
          <p:cNvSpPr txBox="1"/>
          <p:nvPr/>
        </p:nvSpPr>
        <p:spPr>
          <a:xfrm>
            <a:off x="3451138" y="2088859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1126AC7-4ABF-4C59-A180-FF0D9F2C9228}"/>
              </a:ext>
            </a:extLst>
          </p:cNvPr>
          <p:cNvSpPr txBox="1"/>
          <p:nvPr/>
        </p:nvSpPr>
        <p:spPr>
          <a:xfrm>
            <a:off x="2673409" y="3245951"/>
            <a:ext cx="237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D4B6D0B-5370-472F-A2D4-8F0C91169311}"/>
              </a:ext>
            </a:extLst>
          </p:cNvPr>
          <p:cNvSpPr txBox="1"/>
          <p:nvPr/>
        </p:nvSpPr>
        <p:spPr>
          <a:xfrm>
            <a:off x="7219259" y="5301454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6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54236CB-FD65-4F49-A759-7ADCD9C46708}"/>
              </a:ext>
            </a:extLst>
          </p:cNvPr>
          <p:cNvSpPr txBox="1"/>
          <p:nvPr/>
        </p:nvSpPr>
        <p:spPr>
          <a:xfrm>
            <a:off x="4963882" y="5153275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6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15AA0B33-28DE-4F7B-B3DD-F642923DC34F}"/>
              </a:ext>
            </a:extLst>
          </p:cNvPr>
          <p:cNvSpPr txBox="1"/>
          <p:nvPr/>
        </p:nvSpPr>
        <p:spPr>
          <a:xfrm>
            <a:off x="8767661" y="2242747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6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41BA4B8-704B-4BC6-8BF6-2EA1045833EB}"/>
              </a:ext>
            </a:extLst>
          </p:cNvPr>
          <p:cNvSpPr txBox="1"/>
          <p:nvPr/>
        </p:nvSpPr>
        <p:spPr>
          <a:xfrm>
            <a:off x="9529137" y="3275111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6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8B11A26-D95B-487D-984E-CC38DE355B4C}"/>
              </a:ext>
            </a:extLst>
          </p:cNvPr>
          <p:cNvSpPr txBox="1"/>
          <p:nvPr/>
        </p:nvSpPr>
        <p:spPr>
          <a:xfrm>
            <a:off x="4780329" y="1373167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  <a:endParaRPr lang="pt-BR" sz="16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BEE36CA-614C-448A-80C6-858CE647BF2B}"/>
              </a:ext>
            </a:extLst>
          </p:cNvPr>
          <p:cNvSpPr txBox="1"/>
          <p:nvPr/>
        </p:nvSpPr>
        <p:spPr>
          <a:xfrm>
            <a:off x="7219259" y="1420173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  <a:endParaRPr lang="pt-BR" sz="16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707A4C-5050-4679-A599-E9A770598CA9}"/>
              </a:ext>
            </a:extLst>
          </p:cNvPr>
          <p:cNvSpPr txBox="1"/>
          <p:nvPr/>
        </p:nvSpPr>
        <p:spPr>
          <a:xfrm>
            <a:off x="9595434" y="4128167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  <a:endParaRPr lang="pt-BR" sz="160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691CB6F-5BCA-4DDB-8A5F-7EC5B418630D}"/>
              </a:ext>
            </a:extLst>
          </p:cNvPr>
          <p:cNvSpPr txBox="1"/>
          <p:nvPr/>
        </p:nvSpPr>
        <p:spPr>
          <a:xfrm>
            <a:off x="8642905" y="5352753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  <a:endParaRPr lang="pt-BR" sz="16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3783587-D63C-4F9D-9276-6FA371981653}"/>
              </a:ext>
            </a:extLst>
          </p:cNvPr>
          <p:cNvSpPr txBox="1"/>
          <p:nvPr/>
        </p:nvSpPr>
        <p:spPr>
          <a:xfrm>
            <a:off x="2739063" y="4335005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  <a:endParaRPr lang="pt-BR" sz="1600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DB9FD31-259B-419F-946B-7430AA7E06E3}"/>
              </a:ext>
            </a:extLst>
          </p:cNvPr>
          <p:cNvSpPr txBox="1"/>
          <p:nvPr/>
        </p:nvSpPr>
        <p:spPr>
          <a:xfrm>
            <a:off x="3625793" y="5308718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606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1E5DA0D-A70A-4F5C-A846-2151CD600C6E}"/>
              </a:ext>
            </a:extLst>
          </p:cNvPr>
          <p:cNvSpPr txBox="1"/>
          <p:nvPr/>
        </p:nvSpPr>
        <p:spPr>
          <a:xfrm>
            <a:off x="435590" y="759409"/>
            <a:ext cx="286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Codigo_Unimed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Codigo_darPlano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Codigo_manterInfor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Codigo_Contratante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CAC9A0-FB10-4B96-B180-780374F24DA7}"/>
              </a:ext>
            </a:extLst>
          </p:cNvPr>
          <p:cNvSpPr txBox="1"/>
          <p:nvPr/>
        </p:nvSpPr>
        <p:spPr>
          <a:xfrm>
            <a:off x="435590" y="2551837"/>
            <a:ext cx="2867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Codigo_Empregado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Setor(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Idade(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Val_cartao</a:t>
            </a:r>
            <a:r>
              <a:rPr lang="pt-BR" dirty="0"/>
              <a:t>(Date)</a:t>
            </a:r>
          </a:p>
          <a:p>
            <a:r>
              <a:rPr lang="pt-BR" dirty="0" err="1"/>
              <a:t>Cat_plano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Codigo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118110-7B8E-482F-8878-F1CAA1FD4330}"/>
              </a:ext>
            </a:extLst>
          </p:cNvPr>
          <p:cNvSpPr txBox="1"/>
          <p:nvPr/>
        </p:nvSpPr>
        <p:spPr>
          <a:xfrm>
            <a:off x="3604146" y="897908"/>
            <a:ext cx="286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Codigo_Contratante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Codigo_Empresa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Codigo_Unimed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9AC425-D2D4-4A22-BB51-201CEEBD6118}"/>
              </a:ext>
            </a:extLst>
          </p:cNvPr>
          <p:cNvSpPr txBox="1"/>
          <p:nvPr/>
        </p:nvSpPr>
        <p:spPr>
          <a:xfrm>
            <a:off x="6471313" y="759409"/>
            <a:ext cx="286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Codigo_darPlano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Codigo_Empresa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Codigo_Empregado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5037C8-1481-4FCD-AF0F-1BB691B8FB1C}"/>
              </a:ext>
            </a:extLst>
          </p:cNvPr>
          <p:cNvSpPr txBox="1"/>
          <p:nvPr/>
        </p:nvSpPr>
        <p:spPr>
          <a:xfrm>
            <a:off x="3604145" y="2726518"/>
            <a:ext cx="286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Codigo_manterInfo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Codigo_Empregado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Codigo_Unimed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8E455C-1FB0-44FA-B094-23CBDE61F57C}"/>
              </a:ext>
            </a:extLst>
          </p:cNvPr>
          <p:cNvSpPr txBox="1"/>
          <p:nvPr/>
        </p:nvSpPr>
        <p:spPr>
          <a:xfrm>
            <a:off x="6771751" y="2828835"/>
            <a:ext cx="2867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Codigo_Empresa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/>
              <a:t>&amp;</a:t>
            </a:r>
            <a:r>
              <a:rPr lang="pt-BR" dirty="0" err="1"/>
              <a:t>Codigo_Empregado</a:t>
            </a:r>
            <a:endParaRPr lang="pt-BR" dirty="0"/>
          </a:p>
          <a:p>
            <a:r>
              <a:rPr lang="pt-BR" dirty="0"/>
              <a:t>Local(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 err="1"/>
              <a:t>Num_Empregados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Num_socios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4585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177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Avilla</dc:creator>
  <cp:lastModifiedBy>Mateus Avilla</cp:lastModifiedBy>
  <cp:revision>43</cp:revision>
  <dcterms:created xsi:type="dcterms:W3CDTF">2020-04-14T23:20:56Z</dcterms:created>
  <dcterms:modified xsi:type="dcterms:W3CDTF">2020-04-28T18:51:17Z</dcterms:modified>
</cp:coreProperties>
</file>