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Avilla" initials="MA" lastIdx="1" clrIdx="0">
    <p:extLst>
      <p:ext uri="{19B8F6BF-5375-455C-9EA6-DF929625EA0E}">
        <p15:presenceInfo xmlns:p15="http://schemas.microsoft.com/office/powerpoint/2012/main" userId="Mateus Av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809C3-8AE0-464E-BE4C-5077D015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B371A-82DC-4F5E-A9B5-8AEC73D1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CA17D-F4A5-41B7-82D7-4C0C30AF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DA056-9341-42D9-81AB-8E7E7F2C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85477-4DEA-45DB-91BE-F4263367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DD03-11A6-49C6-9901-C617D0C7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CF44E6-D1AB-4B3B-AC7B-F4F11719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4DB965-5BB8-4EF4-8CC1-DA37317B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2D8DF8-0584-4D69-8035-D21335A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6E4B5-493D-47AD-A505-189C93CA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75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3317C1-4EB2-4BEF-B345-98A5C7A1E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1D0A17-0BA9-4C18-922D-D611B2A1F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708A3-7C64-4393-B625-A6879D1F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F9E78-3D71-4FFD-84DD-81DE313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99418-8971-4F5E-A9E1-36E1E7E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CDE7-18AB-4EE8-A73C-D5260EE8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F8BDD-B948-4063-B201-87909CB7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C7F99-EF29-4796-9B39-9C661DD3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8A3AF-0875-414D-B9A2-0D86A2C5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DF958-0652-4377-9BA0-E27847AF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2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7AE9D-97F3-4D7D-AFFE-9B1A615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EA0E0-DF5C-4708-9F0D-4825A4A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38F96-BCDF-479A-96A0-943D0C32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0CB28-5601-4A2D-AC40-8DB6681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FD8BA-C6DB-4A98-AA31-CF7849D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8006-F149-4303-8FDF-580BD97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0D0AC-BC3A-4EAD-B693-6AF3EAA7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6ECD92-E4E2-4068-8DC0-A2AC59405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4750E4-4794-454D-9C97-ECB0758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D3F78C-EFAE-430D-A8EB-EFD3578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41F3E8-3A3A-4228-AAEF-83C502C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BFC98-771C-4360-B141-20C7B1DA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2A0E9-5159-451A-88EA-8166378B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020B38-A727-4068-9D65-369FC559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9D5866-0074-45F4-89D8-2717DF83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0990B2-8637-442C-93CE-C4A904CD4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4193E0-DD75-48B9-8539-684360E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D19359-9A83-498E-9262-A25AE39D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64599C-8601-4C7F-ACC9-9E4613F3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5744-6678-4650-B121-2D3B5B8B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D93FF8-FCEA-43FB-8F3A-1069DA57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93262-C554-43AC-8347-54C3125B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54236A-5882-43E1-A822-066257D5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1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F78EC7-4499-48C5-964E-B3957A35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2FE73E-861E-4582-B977-0C72171B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13FA06-C0A1-4034-BE18-0E524E9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D387-D84A-4F90-8479-795F991B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03B0B-9B77-400C-A6C5-4C7FB79F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5744D5-4BFB-4195-BCEF-A64FFBD1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151FC6-6E78-409B-8635-7174305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E3D1CD-29B7-4B42-B2A1-6A2F940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3F401-A1AC-4F01-8BC7-C8B2D1F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0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81816-A047-455B-BB28-034AB157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FB0D76-373B-4804-87A8-D4C80238E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FAC6DA-1594-4433-B3F8-FD7A4B09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ED0991-1F44-45AB-8F49-95F14433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F97121-DF18-438F-AD98-2D78D571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FDDB0-2E2D-46F2-A2A0-302A877A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1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6404E-A414-459B-AF2E-6D7F3993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04C923-FE23-4D20-82A4-7A213AD5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CA416-2AA3-4F9D-A7F1-1A5C423B5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BEDF-264C-42FC-954D-AEA7DE916D8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15194-49B4-46CF-883C-A0C34479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0D286-ADF6-4CB2-A860-1E4D274F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149A-7A35-42A2-9410-2E8EC3F88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19DA90-C4CF-4A10-A642-7E628CCD9C06}"/>
              </a:ext>
            </a:extLst>
          </p:cNvPr>
          <p:cNvSpPr txBox="1"/>
          <p:nvPr/>
        </p:nvSpPr>
        <p:spPr>
          <a:xfrm>
            <a:off x="0" y="518837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1- Código da venda;	7- Estado do cliente;	12- Nome da peça;</a:t>
            </a:r>
          </a:p>
          <a:p>
            <a:r>
              <a:rPr lang="pt-BR" dirty="0"/>
              <a:t>2- Data da venda;		8- Renda mensal do cliente;	13- Unidade de medida da peça; </a:t>
            </a:r>
          </a:p>
          <a:p>
            <a:r>
              <a:rPr lang="pt-BR" dirty="0"/>
              <a:t>3- Código do cliente;	9- Nome do vendedor;	14- Quantidade de peças de venda;</a:t>
            </a:r>
          </a:p>
          <a:p>
            <a:r>
              <a:rPr lang="pt-BR" dirty="0"/>
              <a:t>4- Nome do cliente;	10- Valor total da venda;	15- Valor das peças de venda;</a:t>
            </a:r>
          </a:p>
          <a:p>
            <a:r>
              <a:rPr lang="pt-BR" dirty="0"/>
              <a:t>5- Telefone do cliente;	11- Código da peça;	16- Valor da peça;</a:t>
            </a:r>
          </a:p>
          <a:p>
            <a:r>
              <a:rPr lang="pt-BR" dirty="0"/>
              <a:t>6- Cidade do cliente;	12- Nome da peça;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2A892A-21D3-4154-A7FC-4406883BB525}"/>
              </a:ext>
            </a:extLst>
          </p:cNvPr>
          <p:cNvSpPr/>
          <p:nvPr/>
        </p:nvSpPr>
        <p:spPr>
          <a:xfrm>
            <a:off x="769620" y="39500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C0945E-B623-4A02-8867-EEAD2AEAC1E8}"/>
              </a:ext>
            </a:extLst>
          </p:cNvPr>
          <p:cNvSpPr/>
          <p:nvPr/>
        </p:nvSpPr>
        <p:spPr>
          <a:xfrm>
            <a:off x="4791298" y="39500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594EED-6445-4B44-9FAB-0E5A96537BDF}"/>
              </a:ext>
            </a:extLst>
          </p:cNvPr>
          <p:cNvSpPr/>
          <p:nvPr/>
        </p:nvSpPr>
        <p:spPr>
          <a:xfrm>
            <a:off x="8102195" y="55707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A1967F-B12A-4763-B845-94C2BCA8C659}"/>
              </a:ext>
            </a:extLst>
          </p:cNvPr>
          <p:cNvSpPr/>
          <p:nvPr/>
        </p:nvSpPr>
        <p:spPr>
          <a:xfrm>
            <a:off x="3646937" y="2072875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A8C127-BEB5-40CE-BA34-5CA1827F3ADF}"/>
              </a:ext>
            </a:extLst>
          </p:cNvPr>
          <p:cNvSpPr/>
          <p:nvPr/>
        </p:nvSpPr>
        <p:spPr>
          <a:xfrm>
            <a:off x="8102195" y="2085395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43DB131-7662-40FE-B1FA-3BC17D88FDE1}"/>
              </a:ext>
            </a:extLst>
          </p:cNvPr>
          <p:cNvSpPr/>
          <p:nvPr/>
        </p:nvSpPr>
        <p:spPr>
          <a:xfrm>
            <a:off x="769620" y="4010775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3CE3B-502A-4B67-A437-1ECFA0BA7E57}"/>
              </a:ext>
            </a:extLst>
          </p:cNvPr>
          <p:cNvSpPr/>
          <p:nvPr/>
        </p:nvSpPr>
        <p:spPr>
          <a:xfrm>
            <a:off x="4739277" y="4031953"/>
            <a:ext cx="1935480" cy="114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DBF05040-5389-4A45-B2AD-999068207DB7}"/>
              </a:ext>
            </a:extLst>
          </p:cNvPr>
          <p:cNvSpPr/>
          <p:nvPr/>
        </p:nvSpPr>
        <p:spPr>
          <a:xfrm>
            <a:off x="7705955" y="4043650"/>
            <a:ext cx="2727960" cy="1144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157402-0F17-4EF9-824B-0976F5021A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05100" y="611863"/>
            <a:ext cx="2086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EC42F8A-F6B5-485A-9D41-2513C68317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26778" y="611863"/>
            <a:ext cx="1375417" cy="1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3E3454E-26F2-4B2D-87C5-A874945F1DE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069935" y="1200433"/>
            <a:ext cx="0" cy="88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2DF5B97-787E-4A45-9262-DC4CEC447D2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9069935" y="3230121"/>
            <a:ext cx="0" cy="81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B0748B8-9A40-499D-AA78-B91B5FBF083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674757" y="4604316"/>
            <a:ext cx="1031198" cy="11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A3B28ED-7325-4AEA-8E48-B3E37C46614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705100" y="4583138"/>
            <a:ext cx="2034177" cy="2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71EA614-CA27-4658-A11C-02D67A77665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582417" y="2645238"/>
            <a:ext cx="2519778" cy="1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A40745D-1E4A-41F2-BA41-E513B668F053}"/>
              </a:ext>
            </a:extLst>
          </p:cNvPr>
          <p:cNvSpPr txBox="1"/>
          <p:nvPr/>
        </p:nvSpPr>
        <p:spPr>
          <a:xfrm>
            <a:off x="4485460" y="233676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9007031-74B6-4D9A-9C66-0BE13E5A7922}"/>
              </a:ext>
            </a:extLst>
          </p:cNvPr>
          <p:cNvSpPr txBox="1"/>
          <p:nvPr/>
        </p:nvSpPr>
        <p:spPr>
          <a:xfrm>
            <a:off x="2737403" y="193498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727F6DF-9691-4C30-B6CB-5884D9316513}"/>
              </a:ext>
            </a:extLst>
          </p:cNvPr>
          <p:cNvSpPr txBox="1"/>
          <p:nvPr/>
        </p:nvSpPr>
        <p:spPr>
          <a:xfrm>
            <a:off x="7808192" y="744657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06B05EC-7CF9-4145-8E52-1D5787991101}"/>
              </a:ext>
            </a:extLst>
          </p:cNvPr>
          <p:cNvSpPr txBox="1"/>
          <p:nvPr/>
        </p:nvSpPr>
        <p:spPr>
          <a:xfrm>
            <a:off x="9072670" y="1735990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3EDEEF-32AD-4D2F-BD05-A176B151442B}"/>
              </a:ext>
            </a:extLst>
          </p:cNvPr>
          <p:cNvSpPr txBox="1"/>
          <p:nvPr/>
        </p:nvSpPr>
        <p:spPr>
          <a:xfrm>
            <a:off x="7765766" y="2333295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4FC641-B030-409F-BED6-CC7D0EFEF070}"/>
              </a:ext>
            </a:extLst>
          </p:cNvPr>
          <p:cNvSpPr txBox="1"/>
          <p:nvPr/>
        </p:nvSpPr>
        <p:spPr>
          <a:xfrm>
            <a:off x="9102878" y="3758980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81D89BE-FEF2-406C-B8DC-3204FEFBFDF2}"/>
              </a:ext>
            </a:extLst>
          </p:cNvPr>
          <p:cNvSpPr txBox="1"/>
          <p:nvPr/>
        </p:nvSpPr>
        <p:spPr>
          <a:xfrm>
            <a:off x="7802614" y="4102453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798D8A0-EF2A-4322-A3F1-FD5546B8BECF}"/>
              </a:ext>
            </a:extLst>
          </p:cNvPr>
          <p:cNvSpPr txBox="1"/>
          <p:nvPr/>
        </p:nvSpPr>
        <p:spPr>
          <a:xfrm>
            <a:off x="4377694" y="4271730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277B36C-C4AA-4E41-91D8-AE2E5E231053}"/>
              </a:ext>
            </a:extLst>
          </p:cNvPr>
          <p:cNvSpPr txBox="1"/>
          <p:nvPr/>
        </p:nvSpPr>
        <p:spPr>
          <a:xfrm>
            <a:off x="6848352" y="721562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F0EF275-F972-4252-AA02-A8826DFAF0CA}"/>
              </a:ext>
            </a:extLst>
          </p:cNvPr>
          <p:cNvSpPr txBox="1"/>
          <p:nvPr/>
        </p:nvSpPr>
        <p:spPr>
          <a:xfrm>
            <a:off x="2697175" y="4232899"/>
            <a:ext cx="26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BD2628F-E76F-479A-8D85-2958F76CFD49}"/>
              </a:ext>
            </a:extLst>
          </p:cNvPr>
          <p:cNvSpPr txBox="1"/>
          <p:nvPr/>
        </p:nvSpPr>
        <p:spPr>
          <a:xfrm>
            <a:off x="5550751" y="2333295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703A307-A324-47EA-9E15-D41076A8CC33}"/>
              </a:ext>
            </a:extLst>
          </p:cNvPr>
          <p:cNvSpPr txBox="1"/>
          <p:nvPr/>
        </p:nvSpPr>
        <p:spPr>
          <a:xfrm>
            <a:off x="6712864" y="4225540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73CB001-9E2C-441A-97D0-2C0D21FB42E4}"/>
              </a:ext>
            </a:extLst>
          </p:cNvPr>
          <p:cNvSpPr txBox="1"/>
          <p:nvPr/>
        </p:nvSpPr>
        <p:spPr>
          <a:xfrm>
            <a:off x="1274959" y="442586"/>
            <a:ext cx="10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55A37A0-FEC3-48DA-8217-4DBB9648A096}"/>
              </a:ext>
            </a:extLst>
          </p:cNvPr>
          <p:cNvSpPr txBox="1"/>
          <p:nvPr/>
        </p:nvSpPr>
        <p:spPr>
          <a:xfrm>
            <a:off x="5374367" y="429277"/>
            <a:ext cx="10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CIDADE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BF6202-5AEB-4AD4-8EF4-270FB599D64B}"/>
              </a:ext>
            </a:extLst>
          </p:cNvPr>
          <p:cNvSpPr txBox="1"/>
          <p:nvPr/>
        </p:nvSpPr>
        <p:spPr>
          <a:xfrm>
            <a:off x="4040171" y="2475960"/>
            <a:ext cx="1232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VENDEDOR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84133A6-DFBB-467A-B70B-1CE1581751DE}"/>
              </a:ext>
            </a:extLst>
          </p:cNvPr>
          <p:cNvSpPr txBox="1"/>
          <p:nvPr/>
        </p:nvSpPr>
        <p:spPr>
          <a:xfrm>
            <a:off x="856176" y="4413861"/>
            <a:ext cx="188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UNIDADE_MEDIDA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F60CC5A-92AB-41C9-99C4-A23F30282F69}"/>
              </a:ext>
            </a:extLst>
          </p:cNvPr>
          <p:cNvSpPr txBox="1"/>
          <p:nvPr/>
        </p:nvSpPr>
        <p:spPr>
          <a:xfrm>
            <a:off x="5397023" y="4479539"/>
            <a:ext cx="80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PEÇA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B591F35-B120-4C42-883A-99838ADB4322}"/>
              </a:ext>
            </a:extLst>
          </p:cNvPr>
          <p:cNvSpPr txBox="1"/>
          <p:nvPr/>
        </p:nvSpPr>
        <p:spPr>
          <a:xfrm>
            <a:off x="8737624" y="2469376"/>
            <a:ext cx="10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VENDA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4E6F6DC-4377-4E63-AA38-D86DD01DBF3B}"/>
              </a:ext>
            </a:extLst>
          </p:cNvPr>
          <p:cNvSpPr txBox="1"/>
          <p:nvPr/>
        </p:nvSpPr>
        <p:spPr>
          <a:xfrm>
            <a:off x="8693114" y="468919"/>
            <a:ext cx="10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CLIENTE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E42FCD6-28EF-4EE7-B64F-E3285BC92CAE}"/>
              </a:ext>
            </a:extLst>
          </p:cNvPr>
          <p:cNvSpPr txBox="1"/>
          <p:nvPr/>
        </p:nvSpPr>
        <p:spPr>
          <a:xfrm>
            <a:off x="8516580" y="4391154"/>
            <a:ext cx="13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VENDA_PEÇA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83FB625-45A0-4EA5-A8C8-E1B7C831847A}"/>
              </a:ext>
            </a:extLst>
          </p:cNvPr>
          <p:cNvSpPr txBox="1"/>
          <p:nvPr/>
        </p:nvSpPr>
        <p:spPr>
          <a:xfrm>
            <a:off x="687074" y="1165385"/>
            <a:ext cx="19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Cod_UF</a:t>
            </a:r>
            <a:r>
              <a:rPr lang="pt-BR" sz="1600" dirty="0"/>
              <a:t>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  <a:p>
            <a:r>
              <a:rPr lang="pt-BR" sz="1600" dirty="0"/>
              <a:t>Descrição(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C3E7194-C5B9-4718-9A42-CD4A1FD9BB61}"/>
              </a:ext>
            </a:extLst>
          </p:cNvPr>
          <p:cNvSpPr txBox="1"/>
          <p:nvPr/>
        </p:nvSpPr>
        <p:spPr>
          <a:xfrm>
            <a:off x="691150" y="3427709"/>
            <a:ext cx="1982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Cod_unidade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Descrição(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F8BF9E-62B7-4E62-A578-19D39B01255D}"/>
              </a:ext>
            </a:extLst>
          </p:cNvPr>
          <p:cNvSpPr txBox="1"/>
          <p:nvPr/>
        </p:nvSpPr>
        <p:spPr>
          <a:xfrm>
            <a:off x="1838048" y="2299271"/>
            <a:ext cx="190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Cod_vendedor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Nome(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B1C33EA-FB4A-4542-A536-1197161ADEE0}"/>
              </a:ext>
            </a:extLst>
          </p:cNvPr>
          <p:cNvSpPr txBox="1"/>
          <p:nvPr/>
        </p:nvSpPr>
        <p:spPr>
          <a:xfrm>
            <a:off x="4862397" y="1157607"/>
            <a:ext cx="2005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Cod_Cidade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Cidade(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Cod_UF</a:t>
            </a:r>
            <a:r>
              <a:rPr lang="pt-BR" sz="1600" dirty="0"/>
              <a:t>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7E9B453-ED2D-4187-92DF-DC4DEA0F9F44}"/>
              </a:ext>
            </a:extLst>
          </p:cNvPr>
          <p:cNvSpPr txBox="1"/>
          <p:nvPr/>
        </p:nvSpPr>
        <p:spPr>
          <a:xfrm>
            <a:off x="10063364" y="-18261"/>
            <a:ext cx="1935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Cod_cliente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Nome(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  <a:p>
            <a:r>
              <a:rPr lang="pt-BR" sz="1600" dirty="0"/>
              <a:t>Telefone(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Renda_Mensal</a:t>
            </a:r>
            <a:r>
              <a:rPr lang="pt-BR" sz="1600" dirty="0"/>
              <a:t>(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Cod_Cidade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0AAD320-DBEB-47BC-BCFA-7CAC2A7A730C}"/>
              </a:ext>
            </a:extLst>
          </p:cNvPr>
          <p:cNvSpPr txBox="1"/>
          <p:nvPr/>
        </p:nvSpPr>
        <p:spPr>
          <a:xfrm>
            <a:off x="9069935" y="1200433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183B7D5-01E6-4D85-B286-EAFECB669DE9}"/>
              </a:ext>
            </a:extLst>
          </p:cNvPr>
          <p:cNvSpPr txBox="1"/>
          <p:nvPr/>
        </p:nvSpPr>
        <p:spPr>
          <a:xfrm>
            <a:off x="9102878" y="3211016"/>
            <a:ext cx="28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DB2F65BA-39BC-4752-934C-5009399D00C4}"/>
              </a:ext>
            </a:extLst>
          </p:cNvPr>
          <p:cNvSpPr txBox="1"/>
          <p:nvPr/>
        </p:nvSpPr>
        <p:spPr>
          <a:xfrm>
            <a:off x="10070618" y="1963247"/>
            <a:ext cx="1935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Cod_Venda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Data_Venda</a:t>
            </a:r>
            <a:r>
              <a:rPr lang="pt-BR" sz="1600" dirty="0"/>
              <a:t>(Date)</a:t>
            </a:r>
          </a:p>
          <a:p>
            <a:r>
              <a:rPr lang="pt-BR" sz="1600" dirty="0" err="1"/>
              <a:t>Valor_Total</a:t>
            </a:r>
            <a:r>
              <a:rPr lang="pt-BR" sz="1600" dirty="0"/>
              <a:t>(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Cod_vendedor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Cod_Cliente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  <a:endParaRPr lang="pt-BR" sz="1400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4118F14F-7AEB-4D01-A620-99665B11408E}"/>
              </a:ext>
            </a:extLst>
          </p:cNvPr>
          <p:cNvSpPr txBox="1"/>
          <p:nvPr/>
        </p:nvSpPr>
        <p:spPr>
          <a:xfrm>
            <a:off x="9707589" y="4865981"/>
            <a:ext cx="2298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Cod_venda_peça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Quantidade_de_peça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Valor_peças</a:t>
            </a:r>
            <a:r>
              <a:rPr lang="pt-BR" sz="1600" dirty="0"/>
              <a:t>(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Cod_peças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&amp;</a:t>
            </a:r>
            <a:r>
              <a:rPr lang="pt-BR" sz="1600" dirty="0" err="1"/>
              <a:t>Cod_venda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1D8A2F6-43EB-4A2C-9C0B-B65EA2ADA1C0}"/>
              </a:ext>
            </a:extLst>
          </p:cNvPr>
          <p:cNvSpPr txBox="1"/>
          <p:nvPr/>
        </p:nvSpPr>
        <p:spPr>
          <a:xfrm>
            <a:off x="5666374" y="2962981"/>
            <a:ext cx="19354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#</a:t>
            </a:r>
            <a:r>
              <a:rPr lang="pt-BR" sz="1600" dirty="0" err="1"/>
              <a:t>Cod_peça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r>
              <a:rPr lang="pt-BR" sz="1600" dirty="0"/>
              <a:t>Nome(</a:t>
            </a:r>
            <a:r>
              <a:rPr lang="pt-BR" sz="1600" dirty="0" err="1"/>
              <a:t>String</a:t>
            </a:r>
            <a:r>
              <a:rPr lang="pt-BR" sz="1600" dirty="0"/>
              <a:t>)</a:t>
            </a:r>
          </a:p>
          <a:p>
            <a:r>
              <a:rPr lang="pt-BR" sz="1600" dirty="0"/>
              <a:t>valor(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r>
              <a:rPr lang="pt-BR" sz="1400" dirty="0"/>
              <a:t>&amp;</a:t>
            </a:r>
            <a:r>
              <a:rPr lang="pt-BR" sz="1400" dirty="0" err="1"/>
              <a:t>Cod_Unidade</a:t>
            </a:r>
            <a:r>
              <a:rPr lang="pt-BR" sz="1400" dirty="0"/>
              <a:t>(</a:t>
            </a:r>
            <a:r>
              <a:rPr lang="pt-BR" sz="1400" dirty="0" err="1"/>
              <a:t>int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5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D532529-3B86-4B56-B911-5629AE234E9C}"/>
              </a:ext>
            </a:extLst>
          </p:cNvPr>
          <p:cNvSpPr/>
          <p:nvPr/>
        </p:nvSpPr>
        <p:spPr>
          <a:xfrm>
            <a:off x="1185862" y="542925"/>
            <a:ext cx="24574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C12765-F467-45C3-BADD-DC751FD49FAE}"/>
              </a:ext>
            </a:extLst>
          </p:cNvPr>
          <p:cNvSpPr/>
          <p:nvPr/>
        </p:nvSpPr>
        <p:spPr>
          <a:xfrm>
            <a:off x="1181100" y="2909114"/>
            <a:ext cx="24574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607173-F62E-4811-B93A-8173E621BDC3}"/>
              </a:ext>
            </a:extLst>
          </p:cNvPr>
          <p:cNvSpPr/>
          <p:nvPr/>
        </p:nvSpPr>
        <p:spPr>
          <a:xfrm>
            <a:off x="6513909" y="2076734"/>
            <a:ext cx="24574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C627F3-8AA7-4F77-8F5D-7C07B4D7800B}"/>
              </a:ext>
            </a:extLst>
          </p:cNvPr>
          <p:cNvSpPr/>
          <p:nvPr/>
        </p:nvSpPr>
        <p:spPr>
          <a:xfrm>
            <a:off x="1181100" y="5286376"/>
            <a:ext cx="24574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3A9D1E-C849-4196-A419-C2FFFC76556A}"/>
              </a:ext>
            </a:extLst>
          </p:cNvPr>
          <p:cNvSpPr txBox="1"/>
          <p:nvPr/>
        </p:nvSpPr>
        <p:spPr>
          <a:xfrm>
            <a:off x="1185862" y="1015484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9FA8EE-FD72-47E1-914C-704E4A230A38}"/>
              </a:ext>
            </a:extLst>
          </p:cNvPr>
          <p:cNvSpPr txBox="1"/>
          <p:nvPr/>
        </p:nvSpPr>
        <p:spPr>
          <a:xfrm>
            <a:off x="6513909" y="2539782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EA5CE0-2F3A-4442-9014-D0C76F692603}"/>
              </a:ext>
            </a:extLst>
          </p:cNvPr>
          <p:cNvSpPr txBox="1"/>
          <p:nvPr/>
        </p:nvSpPr>
        <p:spPr>
          <a:xfrm>
            <a:off x="1181100" y="338167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9A3AF4-793F-46C6-BCE1-7C12D8C5F1F6}"/>
              </a:ext>
            </a:extLst>
          </p:cNvPr>
          <p:cNvSpPr txBox="1"/>
          <p:nvPr/>
        </p:nvSpPr>
        <p:spPr>
          <a:xfrm>
            <a:off x="1181100" y="584251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Cooperativa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4E7D070-D0D2-4126-8250-7515476284C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409825" y="1857375"/>
            <a:ext cx="4762" cy="105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C93635C-6D4D-43F1-88E4-C3C9785E599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09825" y="4223564"/>
            <a:ext cx="0" cy="106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E7CFEE-5026-4249-8376-6CA265781ED6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3638550" y="2733959"/>
            <a:ext cx="2875359" cy="83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DE31B8-E66A-476A-B86D-8AC20660A2B0}"/>
              </a:ext>
            </a:extLst>
          </p:cNvPr>
          <p:cNvSpPr txBox="1"/>
          <p:nvPr/>
        </p:nvSpPr>
        <p:spPr>
          <a:xfrm>
            <a:off x="3723083" y="553819"/>
            <a:ext cx="21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Num_empresa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7E76FE-57F8-40FF-96BE-B3E9A5318504}"/>
              </a:ext>
            </a:extLst>
          </p:cNvPr>
          <p:cNvSpPr txBox="1"/>
          <p:nvPr/>
        </p:nvSpPr>
        <p:spPr>
          <a:xfrm>
            <a:off x="8971359" y="4826853"/>
            <a:ext cx="2658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Mat_funcionário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Nascimento(Date)</a:t>
            </a:r>
          </a:p>
          <a:p>
            <a:r>
              <a:rPr lang="pt-BR" dirty="0" err="1"/>
              <a:t>Ass</a:t>
            </a:r>
            <a:r>
              <a:rPr lang="pt-BR" dirty="0"/>
              <a:t>(</a:t>
            </a:r>
            <a:r>
              <a:rPr lang="pt-BR" dirty="0" err="1"/>
              <a:t>image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Num_cooperativa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Num_plano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Cod_empresa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EB402A-BF12-4179-A3DF-021978757AA3}"/>
              </a:ext>
            </a:extLst>
          </p:cNvPr>
          <p:cNvSpPr txBox="1"/>
          <p:nvPr/>
        </p:nvSpPr>
        <p:spPr>
          <a:xfrm>
            <a:off x="8971359" y="2087628"/>
            <a:ext cx="230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Num_plano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Apresentacao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868D8D-0842-4963-ADD9-C777AB12DFE4}"/>
              </a:ext>
            </a:extLst>
          </p:cNvPr>
          <p:cNvSpPr txBox="1"/>
          <p:nvPr/>
        </p:nvSpPr>
        <p:spPr>
          <a:xfrm>
            <a:off x="3723082" y="5286376"/>
            <a:ext cx="2658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Num_cooperativa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Nome_Fantasia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Logo(</a:t>
            </a:r>
            <a:r>
              <a:rPr lang="pt-BR" dirty="0" err="1"/>
              <a:t>image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28FF4CE-A981-41C2-93F1-2261BDF54D30}"/>
              </a:ext>
            </a:extLst>
          </p:cNvPr>
          <p:cNvSpPr/>
          <p:nvPr/>
        </p:nvSpPr>
        <p:spPr>
          <a:xfrm>
            <a:off x="566737" y="414338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ABF224-6E24-4899-83BF-E81772B087E6}"/>
              </a:ext>
            </a:extLst>
          </p:cNvPr>
          <p:cNvSpPr/>
          <p:nvPr/>
        </p:nvSpPr>
        <p:spPr>
          <a:xfrm>
            <a:off x="4910137" y="414338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Automóvel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4C32A2-388C-4B8D-AD50-A7F406D05D8F}"/>
              </a:ext>
            </a:extLst>
          </p:cNvPr>
          <p:cNvSpPr/>
          <p:nvPr/>
        </p:nvSpPr>
        <p:spPr>
          <a:xfrm>
            <a:off x="538159" y="5557837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Atendente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C840AE76-FE08-48C4-9F7F-018714019DBE}"/>
              </a:ext>
            </a:extLst>
          </p:cNvPr>
          <p:cNvSpPr/>
          <p:nvPr/>
        </p:nvSpPr>
        <p:spPr>
          <a:xfrm>
            <a:off x="566736" y="2643188"/>
            <a:ext cx="2371725" cy="13001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Pagamento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84377285-6A08-4CE6-8398-DAFD74F853A5}"/>
              </a:ext>
            </a:extLst>
          </p:cNvPr>
          <p:cNvSpPr/>
          <p:nvPr/>
        </p:nvSpPr>
        <p:spPr>
          <a:xfrm>
            <a:off x="4724399" y="2778918"/>
            <a:ext cx="2371725" cy="13001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Abastece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368D1C2-0E31-4B0D-A625-85C6E85C3D56}"/>
              </a:ext>
            </a:extLst>
          </p:cNvPr>
          <p:cNvSpPr/>
          <p:nvPr/>
        </p:nvSpPr>
        <p:spPr>
          <a:xfrm>
            <a:off x="2828923" y="4271961"/>
            <a:ext cx="2081214" cy="95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Posto Gasolina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C4E175-5C91-4321-906C-DC374A1AA0F2}"/>
              </a:ext>
            </a:extLst>
          </p:cNvPr>
          <p:cNvSpPr/>
          <p:nvPr/>
        </p:nvSpPr>
        <p:spPr>
          <a:xfrm>
            <a:off x="6095999" y="5272088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Frentista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C58E4-16BA-40AF-AB6D-8BF5911D6366}"/>
              </a:ext>
            </a:extLst>
          </p:cNvPr>
          <p:cNvSpPr/>
          <p:nvPr/>
        </p:nvSpPr>
        <p:spPr>
          <a:xfrm>
            <a:off x="8281986" y="1714501"/>
            <a:ext cx="2371725" cy="107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</a:t>
            </a:r>
            <a:r>
              <a:rPr lang="pt-BR" dirty="0" err="1"/>
              <a:t>Combustivel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BBCF55-B09A-45C5-BC0D-9B520D8E36F0}"/>
              </a:ext>
            </a:extLst>
          </p:cNvPr>
          <p:cNvSpPr/>
          <p:nvPr/>
        </p:nvSpPr>
        <p:spPr>
          <a:xfrm>
            <a:off x="8281986" y="3596877"/>
            <a:ext cx="2371725" cy="107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2F2996C-4F58-4664-94FE-A78E0A9773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38462" y="1064420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F86E0F4-B058-450F-9D54-C656AF9F79D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752599" y="1714501"/>
            <a:ext cx="1" cy="92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8A43D4C-E546-463E-AFAE-4EC14A7C1B6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10262" y="4079081"/>
            <a:ext cx="1371600" cy="119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315DC46-7AAE-41E5-81CC-60BB66A8BDEA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724022" y="3943351"/>
            <a:ext cx="28577" cy="161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6159510-372E-4ECA-9BBA-5EBD983C34D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09884" y="5229226"/>
            <a:ext cx="479823" cy="97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59D55B0-C3FA-473F-8139-F80DC51886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10137" y="4750594"/>
            <a:ext cx="1185862" cy="117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F86B83D-6333-42BD-A4EE-9407BF8126E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096124" y="2253855"/>
            <a:ext cx="1185862" cy="117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30C299C-0014-4BF6-A596-8240D0078015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096124" y="3429000"/>
            <a:ext cx="1185862" cy="707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705FC07-4BD5-4A7B-8FC5-2FCB54FAFF28}"/>
              </a:ext>
            </a:extLst>
          </p:cNvPr>
          <p:cNvSpPr txBox="1"/>
          <p:nvPr/>
        </p:nvSpPr>
        <p:spPr>
          <a:xfrm>
            <a:off x="4621275" y="70226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221678A-21E3-4D15-8D65-1F5BA0DF5A5D}"/>
              </a:ext>
            </a:extLst>
          </p:cNvPr>
          <p:cNvSpPr txBox="1"/>
          <p:nvPr/>
        </p:nvSpPr>
        <p:spPr>
          <a:xfrm>
            <a:off x="1501013" y="16567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A18B3BA-770E-4B57-9332-83E46C58096C}"/>
              </a:ext>
            </a:extLst>
          </p:cNvPr>
          <p:cNvSpPr txBox="1"/>
          <p:nvPr/>
        </p:nvSpPr>
        <p:spPr>
          <a:xfrm>
            <a:off x="2916432" y="6772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55462F-110C-4795-9B45-88CC0476D381}"/>
              </a:ext>
            </a:extLst>
          </p:cNvPr>
          <p:cNvSpPr txBox="1"/>
          <p:nvPr/>
        </p:nvSpPr>
        <p:spPr>
          <a:xfrm>
            <a:off x="1501013" y="2362411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C3C742C-52F1-4699-8B86-1D9FBAE9DF98}"/>
              </a:ext>
            </a:extLst>
          </p:cNvPr>
          <p:cNvSpPr txBox="1"/>
          <p:nvPr/>
        </p:nvSpPr>
        <p:spPr>
          <a:xfrm>
            <a:off x="1472304" y="389768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D96AF7-D209-48A7-9C55-A7DCFB0B65C5}"/>
              </a:ext>
            </a:extLst>
          </p:cNvPr>
          <p:cNvSpPr txBox="1"/>
          <p:nvPr/>
        </p:nvSpPr>
        <p:spPr>
          <a:xfrm>
            <a:off x="1476241" y="52192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FE4E7E3-2866-4EB1-97E2-48CBBFDDD2A6}"/>
              </a:ext>
            </a:extLst>
          </p:cNvPr>
          <p:cNvSpPr txBox="1"/>
          <p:nvPr/>
        </p:nvSpPr>
        <p:spPr>
          <a:xfrm>
            <a:off x="3013234" y="52292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9EC171-4E6D-4799-8894-C4E7E1535C9F}"/>
              </a:ext>
            </a:extLst>
          </p:cNvPr>
          <p:cNvSpPr txBox="1"/>
          <p:nvPr/>
        </p:nvSpPr>
        <p:spPr>
          <a:xfrm>
            <a:off x="4878318" y="44277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071EF5E-8F4C-4205-A19D-178AB88E2BB7}"/>
              </a:ext>
            </a:extLst>
          </p:cNvPr>
          <p:cNvSpPr txBox="1"/>
          <p:nvPr/>
        </p:nvSpPr>
        <p:spPr>
          <a:xfrm>
            <a:off x="7209926" y="49335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94620E-3CA4-44EB-8745-C63914ED635E}"/>
              </a:ext>
            </a:extLst>
          </p:cNvPr>
          <p:cNvSpPr txBox="1"/>
          <p:nvPr/>
        </p:nvSpPr>
        <p:spPr>
          <a:xfrm>
            <a:off x="7993124" y="2001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E9067D6-6316-4F24-A178-1CE359CBE406}"/>
              </a:ext>
            </a:extLst>
          </p:cNvPr>
          <p:cNvSpPr txBox="1"/>
          <p:nvPr/>
        </p:nvSpPr>
        <p:spPr>
          <a:xfrm>
            <a:off x="8024944" y="37405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7733E248-8AC5-4CD0-87A9-AAA5D0C4D347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9467849" y="2793208"/>
            <a:ext cx="0" cy="80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1E9263B-A865-455E-B396-C1B3F449C5D2}"/>
              </a:ext>
            </a:extLst>
          </p:cNvPr>
          <p:cNvSpPr txBox="1"/>
          <p:nvPr/>
        </p:nvSpPr>
        <p:spPr>
          <a:xfrm>
            <a:off x="9467850" y="27725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CBFA046-C762-4875-8795-111B26FE734A}"/>
              </a:ext>
            </a:extLst>
          </p:cNvPr>
          <p:cNvSpPr txBox="1"/>
          <p:nvPr/>
        </p:nvSpPr>
        <p:spPr>
          <a:xfrm>
            <a:off x="9461528" y="3303986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2E967C-15C6-44C4-BEBD-B98BFBDB5F7D}"/>
              </a:ext>
            </a:extLst>
          </p:cNvPr>
          <p:cNvSpPr txBox="1"/>
          <p:nvPr/>
        </p:nvSpPr>
        <p:spPr>
          <a:xfrm>
            <a:off x="2984380" y="6038641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DF5FCF4-679C-4B4C-8978-861CA79146A8}"/>
              </a:ext>
            </a:extLst>
          </p:cNvPr>
          <p:cNvSpPr txBox="1"/>
          <p:nvPr/>
        </p:nvSpPr>
        <p:spPr>
          <a:xfrm>
            <a:off x="5849530" y="5427851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F6C53E2-6DAB-40C2-9026-6C922253285A}"/>
              </a:ext>
            </a:extLst>
          </p:cNvPr>
          <p:cNvSpPr txBox="1"/>
          <p:nvPr/>
        </p:nvSpPr>
        <p:spPr>
          <a:xfrm>
            <a:off x="6008388" y="396120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AC4850C-8D12-4F2C-B414-59A072E97A09}"/>
              </a:ext>
            </a:extLst>
          </p:cNvPr>
          <p:cNvSpPr txBox="1"/>
          <p:nvPr/>
        </p:nvSpPr>
        <p:spPr>
          <a:xfrm>
            <a:off x="6915889" y="308508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5688238-313F-40CB-AAA4-C87267EE0435}"/>
              </a:ext>
            </a:extLst>
          </p:cNvPr>
          <p:cNvSpPr txBox="1"/>
          <p:nvPr/>
        </p:nvSpPr>
        <p:spPr>
          <a:xfrm>
            <a:off x="6922839" y="347326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63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7969F04-C7B5-4FC2-B752-CEC3ED64AD62}"/>
              </a:ext>
            </a:extLst>
          </p:cNvPr>
          <p:cNvSpPr txBox="1"/>
          <p:nvPr/>
        </p:nvSpPr>
        <p:spPr>
          <a:xfrm>
            <a:off x="142874" y="300038"/>
            <a:ext cx="294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Num_cliente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Renavam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Valor_pagamento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Num_veiculo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9AB431-625E-4DD5-961F-384F0596E32C}"/>
              </a:ext>
            </a:extLst>
          </p:cNvPr>
          <p:cNvSpPr txBox="1"/>
          <p:nvPr/>
        </p:nvSpPr>
        <p:spPr>
          <a:xfrm>
            <a:off x="142873" y="2376011"/>
            <a:ext cx="29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Num_pagamento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Cod_cliente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Cod_Atendente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4409A2-5BAE-4160-9E63-B89E1F96965A}"/>
              </a:ext>
            </a:extLst>
          </p:cNvPr>
          <p:cNvSpPr txBox="1"/>
          <p:nvPr/>
        </p:nvSpPr>
        <p:spPr>
          <a:xfrm>
            <a:off x="266699" y="4010025"/>
            <a:ext cx="294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Num_atendente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Nome_atendente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Cpf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Salario(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361035-1400-48B1-8149-B0839F23BAD3}"/>
              </a:ext>
            </a:extLst>
          </p:cNvPr>
          <p:cNvSpPr txBox="1"/>
          <p:nvPr/>
        </p:nvSpPr>
        <p:spPr>
          <a:xfrm>
            <a:off x="3571876" y="300038"/>
            <a:ext cx="315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Num_automóvel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Modelo(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Marca(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Num_placa</a:t>
            </a:r>
            <a:endParaRPr lang="pt-BR" dirty="0"/>
          </a:p>
          <a:p>
            <a:r>
              <a:rPr lang="pt-BR" dirty="0"/>
              <a:t>&amp;</a:t>
            </a:r>
            <a:r>
              <a:rPr lang="pt-BR" dirty="0" err="1"/>
              <a:t>Num_Tipo_Combustivel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Num_Quantidade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6BE5D0-6782-4D29-9436-03303BECC564}"/>
              </a:ext>
            </a:extLst>
          </p:cNvPr>
          <p:cNvSpPr txBox="1"/>
          <p:nvPr/>
        </p:nvSpPr>
        <p:spPr>
          <a:xfrm>
            <a:off x="3571876" y="2376011"/>
            <a:ext cx="2943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Num_posto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Num_funcionários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Num_bombas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Num_atendente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Num_frentista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640613-DB47-45B2-80BF-AE36AA67318F}"/>
              </a:ext>
            </a:extLst>
          </p:cNvPr>
          <p:cNvSpPr txBox="1"/>
          <p:nvPr/>
        </p:nvSpPr>
        <p:spPr>
          <a:xfrm>
            <a:off x="7981949" y="378143"/>
            <a:ext cx="29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Num_frentista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Tempo_serviço</a:t>
            </a:r>
            <a:r>
              <a:rPr lang="pt-BR" dirty="0"/>
              <a:t>(Date)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907FC6-A100-484A-91F9-8E798DE82810}"/>
              </a:ext>
            </a:extLst>
          </p:cNvPr>
          <p:cNvSpPr txBox="1"/>
          <p:nvPr/>
        </p:nvSpPr>
        <p:spPr>
          <a:xfrm>
            <a:off x="7772401" y="1858327"/>
            <a:ext cx="315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Num_abastece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Num_veiculo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Num_frentista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Num_Tipo_Combustivel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Num_Quantidade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30725B-7E33-4C55-A04D-2669679D2835}"/>
              </a:ext>
            </a:extLst>
          </p:cNvPr>
          <p:cNvSpPr txBox="1"/>
          <p:nvPr/>
        </p:nvSpPr>
        <p:spPr>
          <a:xfrm>
            <a:off x="3781425" y="4803637"/>
            <a:ext cx="29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Num_Quantidade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Litros(</a:t>
            </a:r>
            <a:r>
              <a:rPr lang="pt-BR" dirty="0" err="1"/>
              <a:t>double</a:t>
            </a:r>
            <a:r>
              <a:rPr lang="pt-BR" dirty="0"/>
              <a:t>)</a:t>
            </a:r>
          </a:p>
          <a:p>
            <a:r>
              <a:rPr lang="pt-BR" dirty="0" err="1"/>
              <a:t>Valor_solicitado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FB1AF7-75AC-4287-B229-D80896FD1B75}"/>
              </a:ext>
            </a:extLst>
          </p:cNvPr>
          <p:cNvSpPr txBox="1"/>
          <p:nvPr/>
        </p:nvSpPr>
        <p:spPr>
          <a:xfrm>
            <a:off x="7772401" y="4803637"/>
            <a:ext cx="294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Num_Tipo_Combustivel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Gasolina_comum</a:t>
            </a:r>
            <a:r>
              <a:rPr lang="pt-BR" dirty="0"/>
              <a:t> 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  <a:p>
            <a:r>
              <a:rPr lang="pt-BR" dirty="0" err="1"/>
              <a:t>Gasolina_aditivada</a:t>
            </a:r>
            <a:r>
              <a:rPr lang="pt-BR" dirty="0"/>
              <a:t> 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  <a:p>
            <a:r>
              <a:rPr lang="pt-BR" dirty="0"/>
              <a:t>Etanol 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  <a:p>
            <a:r>
              <a:rPr lang="pt-BR" dirty="0"/>
              <a:t>Diesel(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7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ED2469-7944-40A1-9D73-5965FC554670}"/>
              </a:ext>
            </a:extLst>
          </p:cNvPr>
          <p:cNvSpPr/>
          <p:nvPr/>
        </p:nvSpPr>
        <p:spPr>
          <a:xfrm>
            <a:off x="566737" y="414338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014C62-9675-4680-A10C-1EE2884B086E}"/>
              </a:ext>
            </a:extLst>
          </p:cNvPr>
          <p:cNvSpPr/>
          <p:nvPr/>
        </p:nvSpPr>
        <p:spPr>
          <a:xfrm>
            <a:off x="4910137" y="414337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7EC2D168-5BB4-4AA7-B277-D0A60779DB28}"/>
              </a:ext>
            </a:extLst>
          </p:cNvPr>
          <p:cNvSpPr/>
          <p:nvPr/>
        </p:nvSpPr>
        <p:spPr>
          <a:xfrm>
            <a:off x="566736" y="2643188"/>
            <a:ext cx="2371725" cy="13001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Atuacao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FF3961-DA21-4A0C-82CA-97629C1C1700}"/>
              </a:ext>
            </a:extLst>
          </p:cNvPr>
          <p:cNvSpPr/>
          <p:nvPr/>
        </p:nvSpPr>
        <p:spPr>
          <a:xfrm>
            <a:off x="661986" y="5017293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F849F8-0670-4928-ADD9-C45B11E44D6D}"/>
              </a:ext>
            </a:extLst>
          </p:cNvPr>
          <p:cNvSpPr/>
          <p:nvPr/>
        </p:nvSpPr>
        <p:spPr>
          <a:xfrm>
            <a:off x="4910136" y="5017293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C3D515-526E-4032-8906-A6825D08C030}"/>
              </a:ext>
            </a:extLst>
          </p:cNvPr>
          <p:cNvSpPr/>
          <p:nvPr/>
        </p:nvSpPr>
        <p:spPr>
          <a:xfrm>
            <a:off x="4910135" y="2778918"/>
            <a:ext cx="2371725" cy="130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Genero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77D267B-4CF5-48AE-807D-3DFCCA893DC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38462" y="1064419"/>
            <a:ext cx="19716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F71995F-0E9C-4C45-A80F-0BFC4DE640D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752599" y="3943351"/>
            <a:ext cx="95250" cy="107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177F8D9-0B14-43F4-80EF-13375BF6DBB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752599" y="1714501"/>
            <a:ext cx="1" cy="92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91077EB-23C3-4E32-A113-1E53CA0B07E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3711" y="5667375"/>
            <a:ext cx="187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9907BF4-B13E-4D37-A783-E2277078848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938462" y="1064420"/>
            <a:ext cx="1971673" cy="236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02662B4-0468-4C76-BC86-59FC1BCB02BE}"/>
              </a:ext>
            </a:extLst>
          </p:cNvPr>
          <p:cNvSpPr txBox="1"/>
          <p:nvPr/>
        </p:nvSpPr>
        <p:spPr>
          <a:xfrm>
            <a:off x="1774031" y="1664376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707049-8AFA-4A91-91B3-E78565AFFBAF}"/>
              </a:ext>
            </a:extLst>
          </p:cNvPr>
          <p:cNvSpPr txBox="1"/>
          <p:nvPr/>
        </p:nvSpPr>
        <p:spPr>
          <a:xfrm>
            <a:off x="2855117" y="622460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23203F5-832D-4553-9785-3005EB08F0C6}"/>
              </a:ext>
            </a:extLst>
          </p:cNvPr>
          <p:cNvSpPr txBox="1"/>
          <p:nvPr/>
        </p:nvSpPr>
        <p:spPr>
          <a:xfrm>
            <a:off x="1857373" y="4647961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CB92890-0F61-448F-AC13-61B090E591A6}"/>
              </a:ext>
            </a:extLst>
          </p:cNvPr>
          <p:cNvSpPr txBox="1"/>
          <p:nvPr/>
        </p:nvSpPr>
        <p:spPr>
          <a:xfrm>
            <a:off x="4552948" y="695088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CFB415-7376-4311-8C32-51E1BD2D7C48}"/>
              </a:ext>
            </a:extLst>
          </p:cNvPr>
          <p:cNvSpPr txBox="1"/>
          <p:nvPr/>
        </p:nvSpPr>
        <p:spPr>
          <a:xfrm>
            <a:off x="4636292" y="2643188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2D1DB5-8412-454D-91FF-F5CE26861917}"/>
              </a:ext>
            </a:extLst>
          </p:cNvPr>
          <p:cNvSpPr txBox="1"/>
          <p:nvPr/>
        </p:nvSpPr>
        <p:spPr>
          <a:xfrm>
            <a:off x="4636292" y="5336380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38F46C1-C874-41CC-8F7C-F3CD87BA69BD}"/>
              </a:ext>
            </a:extLst>
          </p:cNvPr>
          <p:cNvSpPr txBox="1"/>
          <p:nvPr/>
        </p:nvSpPr>
        <p:spPr>
          <a:xfrm>
            <a:off x="1752597" y="238815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418B03-6A8E-465F-8ACB-5D418FA3FD24}"/>
              </a:ext>
            </a:extLst>
          </p:cNvPr>
          <p:cNvSpPr txBox="1"/>
          <p:nvPr/>
        </p:nvSpPr>
        <p:spPr>
          <a:xfrm>
            <a:off x="1800224" y="3829052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2729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226FC1D-464B-4822-8D50-0234484AACF0}"/>
              </a:ext>
            </a:extLst>
          </p:cNvPr>
          <p:cNvSpPr txBox="1"/>
          <p:nvPr/>
        </p:nvSpPr>
        <p:spPr>
          <a:xfrm>
            <a:off x="142874" y="300038"/>
            <a:ext cx="3171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Reg_Filme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Faturamento(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 err="1"/>
              <a:t>Personagens_principais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Num_gênero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A976C3-B1B8-4F8E-A1FE-00AF015E0FC9}"/>
              </a:ext>
            </a:extLst>
          </p:cNvPr>
          <p:cNvSpPr txBox="1"/>
          <p:nvPr/>
        </p:nvSpPr>
        <p:spPr>
          <a:xfrm>
            <a:off x="266699" y="2466975"/>
            <a:ext cx="294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Num_gênero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Ação(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Terror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Suspense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Drama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2CD14C-2D4C-4FE7-84D2-82A877361142}"/>
              </a:ext>
            </a:extLst>
          </p:cNvPr>
          <p:cNvSpPr txBox="1"/>
          <p:nvPr/>
        </p:nvSpPr>
        <p:spPr>
          <a:xfrm>
            <a:off x="4624387" y="300038"/>
            <a:ext cx="294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Num_Ano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 </a:t>
            </a:r>
          </a:p>
          <a:p>
            <a:r>
              <a:rPr lang="pt-BR" dirty="0" err="1"/>
              <a:t>Tempos_modernos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Tempos_medievais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Idade_da_Pedra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Tempos_atuais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55785A-6DFE-4977-BADE-1F5834706F43}"/>
              </a:ext>
            </a:extLst>
          </p:cNvPr>
          <p:cNvSpPr txBox="1"/>
          <p:nvPr/>
        </p:nvSpPr>
        <p:spPr>
          <a:xfrm>
            <a:off x="266698" y="4633912"/>
            <a:ext cx="29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Reg_atuação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Reg_Ator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Reg_Filme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FFAF79-FE08-411C-9105-708E15778A0C}"/>
              </a:ext>
            </a:extLst>
          </p:cNvPr>
          <p:cNvSpPr txBox="1"/>
          <p:nvPr/>
        </p:nvSpPr>
        <p:spPr>
          <a:xfrm>
            <a:off x="4624386" y="2466975"/>
            <a:ext cx="294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Reg_personagem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Homem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Mulher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Mocinho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Vilão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0D9569-B727-4517-B4C9-64C8B46BB216}"/>
              </a:ext>
            </a:extLst>
          </p:cNvPr>
          <p:cNvSpPr txBox="1"/>
          <p:nvPr/>
        </p:nvSpPr>
        <p:spPr>
          <a:xfrm>
            <a:off x="4624386" y="4583013"/>
            <a:ext cx="2943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Reg_Ator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Nome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Cpf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Filmes_anteriores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Premios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Reg_personagem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Reg_filme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Num_ano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844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Avilla</dc:creator>
  <cp:lastModifiedBy>Mateus Avilla</cp:lastModifiedBy>
  <cp:revision>35</cp:revision>
  <dcterms:created xsi:type="dcterms:W3CDTF">2020-05-04T21:59:17Z</dcterms:created>
  <dcterms:modified xsi:type="dcterms:W3CDTF">2020-05-04T23:30:44Z</dcterms:modified>
</cp:coreProperties>
</file>