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97D41-4D0B-47CB-BCE4-504BF5E54E6D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F5E48-A843-41C2-8CC0-5399B4D57B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379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396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f950c210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f950c210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89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48576-1C68-4302-ADDB-B5245CA9B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3A5090-9BEB-44CD-8390-E53CEA83C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B26F7B-E94F-469C-869A-39BDA91D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2A94-B9AC-44A4-9D07-B58A0CCC9906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9D9EAA-7DA2-49BF-82A5-C497202B3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507CA9-B334-43D2-8930-AFE0D888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EFC5-099F-42AB-BCAB-D35072BC7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40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771C9-FBAE-458C-A506-DFD8694B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E1B2D6-66BE-409B-B5CF-523929B55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D35FA7-B102-4F68-B246-89CF01A3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2A94-B9AC-44A4-9D07-B58A0CCC9906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A67F45-163D-4CA6-8635-357E9C9C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CB8193-8086-4610-9F80-F22A8032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EFC5-099F-42AB-BCAB-D35072BC7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677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6EADE3-FEFC-4ED7-BD1D-3864F9106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731AF7-0D2F-403D-B80A-C8A40ADA2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F2B37F-9A9F-4C03-9F33-E358A196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2A94-B9AC-44A4-9D07-B58A0CCC9906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3D2B06-FF8A-48B5-8526-71265D77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5BA063-2392-4F70-A496-A207A83D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EFC5-099F-42AB-BCAB-D35072BC7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63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4E556-6197-428F-A858-72E23E7FE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79465B-0C1C-4B86-89F7-FC793A725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AECDD4-F7BC-4345-A27A-1145EA31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2A94-B9AC-44A4-9D07-B58A0CCC9906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164154-AADF-416E-AB94-E92E2D1F0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DBEF9A-EE21-4DDF-AC20-5A4D83F0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EFC5-099F-42AB-BCAB-D35072BC7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98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4F3ED-F872-4945-AB74-97AB0B6A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CBE3E4-9665-4B65-9F43-433471840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FEB388-063C-4A55-8740-588069B9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2A94-B9AC-44A4-9D07-B58A0CCC9906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4D7061-738C-4B50-850F-3D466EC5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F0397C-A4B7-45D5-96EA-F8FC3DD97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EFC5-099F-42AB-BCAB-D35072BC7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21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3F205-3C8A-4AEF-9D14-11A1959E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908FA-F383-4A39-BE27-C5DBBCC81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C4EDE2-9855-420B-BA2D-AE8E98823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539FF8-189A-443C-9391-D951F5C56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2A94-B9AC-44A4-9D07-B58A0CCC9906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FFD165-F0C0-46D9-9C12-FEC762CAC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06CD73-1D2C-41F8-B251-71680F38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EFC5-099F-42AB-BCAB-D35072BC7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62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BB3BB-AC68-46E2-A102-7485D857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46BE2D-381B-4826-A049-0BB44F4E0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863B64-82D3-4AE5-988E-515DB607E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4492474-2838-4775-9837-DEB9D163E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A3E3DD4-B005-4C1A-9745-3D6F04148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2AC3318-12CE-45D9-A5B9-BE639BC34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2A94-B9AC-44A4-9D07-B58A0CCC9906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5DDE1C-C75A-43AF-B14F-6EC66E21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00E3732-937F-4E27-A0C6-5555B7FC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EFC5-099F-42AB-BCAB-D35072BC7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90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8B201-560A-40FB-B45D-20B1233C1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D14BE6-2EE3-4680-990C-3D49234F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2A94-B9AC-44A4-9D07-B58A0CCC9906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A56229-95E7-4A92-8A79-1A77E5B5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71C37C-F3AD-4F6D-B15C-36B94A2D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EFC5-099F-42AB-BCAB-D35072BC7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50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F3363AC-2F66-457B-9F4A-E728102B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2A94-B9AC-44A4-9D07-B58A0CCC9906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CAA5B04-3723-4F3F-B84B-2BBC8414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3DCEC5-7F2E-4A2B-B77B-FE6FCB0E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EFC5-099F-42AB-BCAB-D35072BC7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68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D1980-B68C-4458-9414-E9FD3B17C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2C320F-98C4-4614-B0D2-81DDAC657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9FB9D8-3981-4CE6-9D45-4DAD38E4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D9F27A-FB67-4E3D-8A30-CB70F934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2A94-B9AC-44A4-9D07-B58A0CCC9906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35C601-D70D-490A-A04D-175D6855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CD0F1D-A2EA-4984-AA43-98473751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EFC5-099F-42AB-BCAB-D35072BC7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26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7E1B2-566A-467B-B41E-0E88912D2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3F954F9-D883-4599-BC36-CEFA6214B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1E5B9C-6E16-48B1-81AC-81DB2D408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8F8436-B81B-437F-8F47-0C473B36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2A94-B9AC-44A4-9D07-B58A0CCC9906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99E6C4-2BF4-48B6-9695-8164DD435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E4ED9E-51FD-4E7F-B03F-73693698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EFC5-099F-42AB-BCAB-D35072BC7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86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373CC1F-2D21-4108-844B-EF0826DE9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F88E69-F5E0-4000-94CD-987DFE949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0D2B0A-0F55-4AA1-BE56-F102F2936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02A94-B9AC-44A4-9D07-B58A0CCC9906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D9B088-AC5C-4BEF-84F5-9E55912FA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9C6E2D-006C-4232-A09B-D1AF86E03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4EFC5-099F-42AB-BCAB-D35072BC7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96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152267" y="1393333"/>
            <a:ext cx="1845600" cy="11036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" name="Google Shape;55;p13"/>
          <p:cNvSpPr/>
          <p:nvPr/>
        </p:nvSpPr>
        <p:spPr>
          <a:xfrm>
            <a:off x="3094067" y="1519933"/>
            <a:ext cx="2080800" cy="850400"/>
          </a:xfrm>
          <a:prstGeom prst="diamond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" name="Google Shape;56;p13"/>
          <p:cNvSpPr/>
          <p:nvPr/>
        </p:nvSpPr>
        <p:spPr>
          <a:xfrm>
            <a:off x="3094067" y="3429000"/>
            <a:ext cx="2080800" cy="850400"/>
          </a:xfrm>
          <a:prstGeom prst="diamond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" name="Google Shape;57;p13"/>
          <p:cNvSpPr/>
          <p:nvPr/>
        </p:nvSpPr>
        <p:spPr>
          <a:xfrm>
            <a:off x="271067" y="1393333"/>
            <a:ext cx="1845600" cy="11036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" name="Google Shape;58;p13"/>
          <p:cNvSpPr/>
          <p:nvPr/>
        </p:nvSpPr>
        <p:spPr>
          <a:xfrm>
            <a:off x="8975267" y="1393333"/>
            <a:ext cx="1845600" cy="11036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59" name="Google Shape;59;p13"/>
          <p:cNvCxnSpPr>
            <a:stCxn id="57" idx="3"/>
            <a:endCxn id="55" idx="1"/>
          </p:cNvCxnSpPr>
          <p:nvPr/>
        </p:nvCxnSpPr>
        <p:spPr>
          <a:xfrm>
            <a:off x="2116667" y="1945133"/>
            <a:ext cx="97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Google Shape;60;p13"/>
          <p:cNvCxnSpPr>
            <a:stCxn id="55" idx="3"/>
            <a:endCxn id="54" idx="1"/>
          </p:cNvCxnSpPr>
          <p:nvPr/>
        </p:nvCxnSpPr>
        <p:spPr>
          <a:xfrm>
            <a:off x="5174867" y="1945133"/>
            <a:ext cx="97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61;p13"/>
          <p:cNvCxnSpPr>
            <a:stCxn id="54" idx="3"/>
            <a:endCxn id="58" idx="1"/>
          </p:cNvCxnSpPr>
          <p:nvPr/>
        </p:nvCxnSpPr>
        <p:spPr>
          <a:xfrm>
            <a:off x="7997867" y="1945133"/>
            <a:ext cx="97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13"/>
          <p:cNvCxnSpPr>
            <a:stCxn id="57" idx="2"/>
            <a:endCxn id="56" idx="1"/>
          </p:cNvCxnSpPr>
          <p:nvPr/>
        </p:nvCxnSpPr>
        <p:spPr>
          <a:xfrm>
            <a:off x="1193867" y="2496933"/>
            <a:ext cx="1900400" cy="135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3"/>
          <p:cNvCxnSpPr>
            <a:stCxn id="56" idx="3"/>
            <a:endCxn id="54" idx="2"/>
          </p:cNvCxnSpPr>
          <p:nvPr/>
        </p:nvCxnSpPr>
        <p:spPr>
          <a:xfrm rot="10800000" flipH="1">
            <a:off x="5174867" y="2497000"/>
            <a:ext cx="1900400" cy="135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13"/>
          <p:cNvSpPr txBox="1"/>
          <p:nvPr/>
        </p:nvSpPr>
        <p:spPr>
          <a:xfrm>
            <a:off x="1076267" y="2497000"/>
            <a:ext cx="922800" cy="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 dirty="0"/>
              <a:t>1</a:t>
            </a:r>
            <a:endParaRPr sz="2400" dirty="0"/>
          </a:p>
        </p:txBody>
      </p:sp>
      <p:sp>
        <p:nvSpPr>
          <p:cNvPr id="65" name="Google Shape;65;p13"/>
          <p:cNvSpPr txBox="1"/>
          <p:nvPr/>
        </p:nvSpPr>
        <p:spPr>
          <a:xfrm>
            <a:off x="2623767" y="3569200"/>
            <a:ext cx="6696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 dirty="0"/>
              <a:t>N</a:t>
            </a:r>
            <a:endParaRPr sz="2400" dirty="0"/>
          </a:p>
        </p:txBody>
      </p:sp>
      <p:sp>
        <p:nvSpPr>
          <p:cNvPr id="66" name="Google Shape;66;p13"/>
          <p:cNvSpPr txBox="1"/>
          <p:nvPr/>
        </p:nvSpPr>
        <p:spPr>
          <a:xfrm>
            <a:off x="1999375" y="1497333"/>
            <a:ext cx="9228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 dirty="0"/>
              <a:t>1</a:t>
            </a:r>
            <a:endParaRPr sz="2400" dirty="0"/>
          </a:p>
        </p:txBody>
      </p:sp>
      <p:sp>
        <p:nvSpPr>
          <p:cNvPr id="67" name="Google Shape;67;p13"/>
          <p:cNvSpPr txBox="1"/>
          <p:nvPr/>
        </p:nvSpPr>
        <p:spPr>
          <a:xfrm>
            <a:off x="2864842" y="1478647"/>
            <a:ext cx="9776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4967067" y="1519933"/>
            <a:ext cx="1158000" cy="11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 dirty="0"/>
              <a:t>N</a:t>
            </a:r>
            <a:endParaRPr sz="2400" dirty="0"/>
          </a:p>
        </p:txBody>
      </p:sp>
      <p:sp>
        <p:nvSpPr>
          <p:cNvPr id="69" name="Google Shape;69;p13"/>
          <p:cNvSpPr txBox="1"/>
          <p:nvPr/>
        </p:nvSpPr>
        <p:spPr>
          <a:xfrm>
            <a:off x="4967067" y="3347467"/>
            <a:ext cx="4884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5704367" y="1519933"/>
            <a:ext cx="488400" cy="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 dirty="0"/>
              <a:t>1</a:t>
            </a:r>
            <a:endParaRPr sz="2400" dirty="0"/>
          </a:p>
        </p:txBody>
      </p:sp>
      <p:sp>
        <p:nvSpPr>
          <p:cNvPr id="71" name="Google Shape;71;p13"/>
          <p:cNvSpPr txBox="1"/>
          <p:nvPr/>
        </p:nvSpPr>
        <p:spPr>
          <a:xfrm>
            <a:off x="6794667" y="2451800"/>
            <a:ext cx="560800" cy="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7997867" y="1497333"/>
            <a:ext cx="560800" cy="10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 dirty="0"/>
              <a:t>N</a:t>
            </a:r>
            <a:endParaRPr sz="2400" dirty="0"/>
          </a:p>
        </p:txBody>
      </p:sp>
      <p:sp>
        <p:nvSpPr>
          <p:cNvPr id="73" name="Google Shape;73;p13"/>
          <p:cNvSpPr txBox="1"/>
          <p:nvPr/>
        </p:nvSpPr>
        <p:spPr>
          <a:xfrm>
            <a:off x="8597493" y="1510600"/>
            <a:ext cx="669600" cy="13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 dirty="0"/>
              <a:t>1</a:t>
            </a:r>
            <a:endParaRPr sz="2400" dirty="0"/>
          </a:p>
        </p:txBody>
      </p:sp>
      <p:sp>
        <p:nvSpPr>
          <p:cNvPr id="74" name="Google Shape;74;p13"/>
          <p:cNvSpPr txBox="1"/>
          <p:nvPr/>
        </p:nvSpPr>
        <p:spPr>
          <a:xfrm>
            <a:off x="659967" y="1705333"/>
            <a:ext cx="9954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  <a:endParaRPr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3598567" y="1664733"/>
            <a:ext cx="1158000" cy="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Aluguel</a:t>
            </a:r>
            <a:endParaRPr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3555567" y="3569200"/>
            <a:ext cx="1259699" cy="59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</a:t>
            </a:r>
            <a:endParaRPr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6613767" y="1664933"/>
            <a:ext cx="991000" cy="578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</a:t>
            </a:r>
            <a:endParaRPr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9155867" y="1664933"/>
            <a:ext cx="1610200" cy="61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Categorias</a:t>
            </a:r>
            <a:endParaRPr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239467" y="4413367"/>
            <a:ext cx="2080800" cy="2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pt-BR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Cod_Client</a:t>
            </a:r>
            <a:r>
              <a:rPr lang="pt-BR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nome(</a:t>
            </a:r>
            <a:r>
              <a:rPr lang="pt-BR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endereço(</a:t>
            </a:r>
            <a:r>
              <a:rPr lang="pt-BR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idade(</a:t>
            </a:r>
            <a:r>
              <a:rPr lang="pt-BR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CPF(</a:t>
            </a:r>
            <a:r>
              <a:rPr lang="pt-BR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Num_Cel</a:t>
            </a:r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2146267" y="4405932"/>
            <a:ext cx="2461200" cy="2062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pt-BR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Reg_Reserva</a:t>
            </a:r>
            <a:r>
              <a:rPr lang="pt-BR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pt-BR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Cod_Cliente</a:t>
            </a:r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data_hora</a:t>
            </a:r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(Date)</a:t>
            </a:r>
            <a:endParaRPr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num_reserva</a:t>
            </a:r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tempo(</a:t>
            </a:r>
            <a:r>
              <a:rPr lang="pt-BR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fim_reserva</a:t>
            </a:r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(Date)</a:t>
            </a:r>
            <a:endParaRPr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4437667" y="4406067"/>
            <a:ext cx="2293667" cy="20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pt-BR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Cod_Aluguel</a:t>
            </a:r>
            <a:r>
              <a:rPr lang="pt-BR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pt-BR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Cod_Cliente</a:t>
            </a:r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Inicio_aluguel</a:t>
            </a:r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(Date)</a:t>
            </a:r>
            <a:endParaRPr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Num_aluguel</a:t>
            </a:r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 (</a:t>
            </a:r>
            <a:r>
              <a:rPr lang="pt-BR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inicio(</a:t>
            </a:r>
            <a:r>
              <a:rPr lang="pt-BR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fim(</a:t>
            </a:r>
            <a:r>
              <a:rPr lang="pt-BR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6731333" y="5257733"/>
            <a:ext cx="9785600" cy="11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sp>
        <p:nvSpPr>
          <p:cNvPr id="83" name="Google Shape;83;p13"/>
          <p:cNvSpPr txBox="1"/>
          <p:nvPr/>
        </p:nvSpPr>
        <p:spPr>
          <a:xfrm>
            <a:off x="6561534" y="4413367"/>
            <a:ext cx="2461200" cy="20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pt-BR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Cod_Título</a:t>
            </a:r>
            <a:r>
              <a:rPr lang="pt-BR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pt-BR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Cod_Categoria</a:t>
            </a:r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elenco(</a:t>
            </a:r>
            <a:r>
              <a:rPr lang="pt-BR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duracao</a:t>
            </a:r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produtora(</a:t>
            </a:r>
            <a:r>
              <a:rPr lang="pt-BR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diretor(</a:t>
            </a:r>
            <a:r>
              <a:rPr lang="pt-BR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orcamento</a:t>
            </a:r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8758000" y="4413367"/>
            <a:ext cx="2614800" cy="20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pt-BR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Cod_Categorias</a:t>
            </a:r>
            <a:r>
              <a:rPr lang="pt-BR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romance(</a:t>
            </a:r>
            <a:r>
              <a:rPr lang="pt-BR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comedia(</a:t>
            </a:r>
            <a:r>
              <a:rPr lang="pt-BR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suspense(</a:t>
            </a:r>
            <a:r>
              <a:rPr lang="pt-BR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acao</a:t>
            </a:r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terror(</a:t>
            </a:r>
            <a:r>
              <a:rPr lang="pt-BR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pt-B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53334" y="389650"/>
            <a:ext cx="4320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Fundamentos de Banco de Dados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Mateus Avilla Machado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57;p13"/>
          <p:cNvSpPr/>
          <p:nvPr/>
        </p:nvSpPr>
        <p:spPr>
          <a:xfrm>
            <a:off x="6093293" y="2887091"/>
            <a:ext cx="1845600" cy="11036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" name="Google Shape;55;p13"/>
          <p:cNvSpPr/>
          <p:nvPr/>
        </p:nvSpPr>
        <p:spPr>
          <a:xfrm>
            <a:off x="3110113" y="1581855"/>
            <a:ext cx="2080800" cy="850400"/>
          </a:xfrm>
          <a:prstGeom prst="diamond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" name="Google Shape;57;p13"/>
          <p:cNvSpPr/>
          <p:nvPr/>
        </p:nvSpPr>
        <p:spPr>
          <a:xfrm>
            <a:off x="9282523" y="1430773"/>
            <a:ext cx="1845600" cy="11036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" name="Google Shape;57;p13"/>
          <p:cNvSpPr/>
          <p:nvPr/>
        </p:nvSpPr>
        <p:spPr>
          <a:xfrm>
            <a:off x="6092316" y="1450388"/>
            <a:ext cx="1845600" cy="11036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" name="Google Shape;57;p13"/>
          <p:cNvSpPr/>
          <p:nvPr/>
        </p:nvSpPr>
        <p:spPr>
          <a:xfrm>
            <a:off x="449960" y="1454095"/>
            <a:ext cx="1845600" cy="11036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CaixaDeTexto 2"/>
          <p:cNvSpPr txBox="1"/>
          <p:nvPr/>
        </p:nvSpPr>
        <p:spPr>
          <a:xfrm>
            <a:off x="6306508" y="3276942"/>
            <a:ext cx="1536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Disciplinas</a:t>
            </a: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319199" y="3136857"/>
            <a:ext cx="1536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constar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73229" y="1790909"/>
            <a:ext cx="82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</a:t>
            </a: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444094" y="1794727"/>
            <a:ext cx="1550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Professores</a:t>
            </a: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152455" y="1808537"/>
            <a:ext cx="2208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Departamento</a:t>
            </a:r>
            <a:endParaRPr lang="pt-BR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 flipH="1">
            <a:off x="471357" y="68788"/>
            <a:ext cx="1824203" cy="9601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3" name="CaixaDeTexto 12"/>
          <p:cNvSpPr txBox="1"/>
          <p:nvPr/>
        </p:nvSpPr>
        <p:spPr>
          <a:xfrm>
            <a:off x="869430" y="396244"/>
            <a:ext cx="1064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Alunos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906636" y="3438891"/>
            <a:ext cx="1387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oferecer</a:t>
            </a:r>
          </a:p>
        </p:txBody>
      </p:sp>
      <p:cxnSp>
        <p:nvCxnSpPr>
          <p:cNvPr id="16" name="Conector reto 15"/>
          <p:cNvCxnSpPr>
            <a:stCxn id="12" idx="2"/>
            <a:endCxn id="55" idx="0"/>
          </p:cNvCxnSpPr>
          <p:nvPr/>
        </p:nvCxnSpPr>
        <p:spPr>
          <a:xfrm flipH="1">
            <a:off x="1372760" y="1028895"/>
            <a:ext cx="10699" cy="42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55" idx="3"/>
            <a:endCxn id="42" idx="1"/>
          </p:cNvCxnSpPr>
          <p:nvPr/>
        </p:nvCxnSpPr>
        <p:spPr>
          <a:xfrm>
            <a:off x="2295561" y="2005895"/>
            <a:ext cx="814553" cy="1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>
            <a:stCxn id="55" idx="2"/>
            <a:endCxn id="47" idx="1"/>
          </p:cNvCxnSpPr>
          <p:nvPr/>
        </p:nvCxnSpPr>
        <p:spPr>
          <a:xfrm rot="16200000" flipH="1">
            <a:off x="1804377" y="2126078"/>
            <a:ext cx="881196" cy="17444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47" idx="3"/>
            <a:endCxn id="71" idx="1"/>
          </p:cNvCxnSpPr>
          <p:nvPr/>
        </p:nvCxnSpPr>
        <p:spPr>
          <a:xfrm>
            <a:off x="5197989" y="3438891"/>
            <a:ext cx="8953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71" idx="0"/>
            <a:endCxn id="61" idx="2"/>
          </p:cNvCxnSpPr>
          <p:nvPr/>
        </p:nvCxnSpPr>
        <p:spPr>
          <a:xfrm flipH="1" flipV="1">
            <a:off x="7015117" y="2553989"/>
            <a:ext cx="977" cy="333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61" idx="3"/>
            <a:endCxn id="64" idx="1"/>
          </p:cNvCxnSpPr>
          <p:nvPr/>
        </p:nvCxnSpPr>
        <p:spPr>
          <a:xfrm flipV="1">
            <a:off x="7937917" y="1982574"/>
            <a:ext cx="1344607" cy="19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do 22"/>
          <p:cNvCxnSpPr>
            <a:stCxn id="71" idx="3"/>
            <a:endCxn id="64" idx="2"/>
          </p:cNvCxnSpPr>
          <p:nvPr/>
        </p:nvCxnSpPr>
        <p:spPr>
          <a:xfrm flipV="1">
            <a:off x="7938894" y="2534374"/>
            <a:ext cx="2266429" cy="90451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3152372" y="2890636"/>
            <a:ext cx="480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6653783" y="2460204"/>
            <a:ext cx="480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N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9876143" y="2510234"/>
            <a:ext cx="480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7895643" y="3058918"/>
            <a:ext cx="480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699236" y="2946449"/>
            <a:ext cx="480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1340472" y="1117286"/>
            <a:ext cx="480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1291783" y="2496084"/>
            <a:ext cx="480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1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860418" y="969108"/>
            <a:ext cx="48005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052971" y="1493454"/>
            <a:ext cx="480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4901263" y="1507172"/>
            <a:ext cx="414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4544668" y="2861801"/>
            <a:ext cx="480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241875" y="1473456"/>
            <a:ext cx="480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5726102" y="1490133"/>
            <a:ext cx="480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7880647" y="1615060"/>
            <a:ext cx="480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9469642" y="1513241"/>
            <a:ext cx="480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N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6972842" y="2547846"/>
            <a:ext cx="48005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400" dirty="0"/>
              <a:t>1</a:t>
            </a:r>
          </a:p>
        </p:txBody>
      </p:sp>
      <p:cxnSp>
        <p:nvCxnSpPr>
          <p:cNvPr id="45" name="Conector reto 44"/>
          <p:cNvCxnSpPr>
            <a:stCxn id="42" idx="3"/>
            <a:endCxn id="61" idx="1"/>
          </p:cNvCxnSpPr>
          <p:nvPr/>
        </p:nvCxnSpPr>
        <p:spPr>
          <a:xfrm flipV="1">
            <a:off x="5190913" y="2002188"/>
            <a:ext cx="901403" cy="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Google Shape;55;p13"/>
          <p:cNvSpPr/>
          <p:nvPr/>
        </p:nvSpPr>
        <p:spPr>
          <a:xfrm>
            <a:off x="3117188" y="3013691"/>
            <a:ext cx="2080800" cy="850400"/>
          </a:xfrm>
          <a:prstGeom prst="diamond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6" name="CaixaDeTexto 75"/>
          <p:cNvSpPr txBox="1"/>
          <p:nvPr/>
        </p:nvSpPr>
        <p:spPr>
          <a:xfrm>
            <a:off x="3625537" y="3245221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Constar</a:t>
            </a: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CaixaDeTexto 76"/>
          <p:cNvSpPr txBox="1"/>
          <p:nvPr/>
        </p:nvSpPr>
        <p:spPr>
          <a:xfrm>
            <a:off x="3557348" y="1777390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Oferecer</a:t>
            </a: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CaixaDeTexto 99"/>
          <p:cNvSpPr txBox="1"/>
          <p:nvPr/>
        </p:nvSpPr>
        <p:spPr>
          <a:xfrm>
            <a:off x="58394" y="3989528"/>
            <a:ext cx="221086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pt-BR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Matric_Aluno</a:t>
            </a:r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Cod_Curso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nome(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telefone(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filiacao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data_nasc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(Date)</a:t>
            </a:r>
          </a:p>
          <a:p>
            <a:r>
              <a:rPr lang="pt-BR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endereco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pt-BR" sz="2400" dirty="0"/>
          </a:p>
        </p:txBody>
      </p:sp>
      <p:sp>
        <p:nvSpPr>
          <p:cNvPr id="101" name="Retângulo 100"/>
          <p:cNvSpPr/>
          <p:nvPr/>
        </p:nvSpPr>
        <p:spPr>
          <a:xfrm>
            <a:off x="2172239" y="3999364"/>
            <a:ext cx="2565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pt-BR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Cod_curso</a:t>
            </a:r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denominacao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sigla(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2" name="CaixaDeTexto 101"/>
          <p:cNvSpPr txBox="1"/>
          <p:nvPr/>
        </p:nvSpPr>
        <p:spPr>
          <a:xfrm>
            <a:off x="2012381" y="5100237"/>
            <a:ext cx="28777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pt-BR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Cod_Oferecer</a:t>
            </a:r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Cod_Curso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Cod_Deparatamento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quantidade(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pt-BR" sz="2400" dirty="0"/>
          </a:p>
        </p:txBody>
      </p:sp>
      <p:sp>
        <p:nvSpPr>
          <p:cNvPr id="103" name="CaixaDeTexto 102"/>
          <p:cNvSpPr txBox="1"/>
          <p:nvPr/>
        </p:nvSpPr>
        <p:spPr>
          <a:xfrm>
            <a:off x="4869068" y="3963433"/>
            <a:ext cx="29161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pt-BR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Cod_departamento</a:t>
            </a:r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Cod_Oferecer</a:t>
            </a:r>
            <a:endParaRPr lang="pt-BR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denominacao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cursos(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pt-BR" sz="2400" dirty="0"/>
          </a:p>
        </p:txBody>
      </p:sp>
      <p:sp>
        <p:nvSpPr>
          <p:cNvPr id="110" name="CaixaDeTexto 109"/>
          <p:cNvSpPr txBox="1"/>
          <p:nvPr/>
        </p:nvSpPr>
        <p:spPr>
          <a:xfrm>
            <a:off x="8903069" y="1585724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11" name="CaixaDeTexto 110"/>
          <p:cNvSpPr txBox="1"/>
          <p:nvPr/>
        </p:nvSpPr>
        <p:spPr>
          <a:xfrm>
            <a:off x="7789948" y="5085833"/>
            <a:ext cx="29674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pt-BR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Cod_Professor</a:t>
            </a:r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Cod_Departamento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nome(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formacao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telefone(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endereco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pt-BR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CaixaDeTexto 111"/>
          <p:cNvSpPr txBox="1"/>
          <p:nvPr/>
        </p:nvSpPr>
        <p:spPr>
          <a:xfrm>
            <a:off x="4818996" y="5200116"/>
            <a:ext cx="274947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pt-BR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Cod_Disciplinas</a:t>
            </a:r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Cod_Departamento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Cod_Professor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denominacao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sigla(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pt-BR" sz="2400" dirty="0"/>
          </a:p>
        </p:txBody>
      </p:sp>
      <p:sp>
        <p:nvSpPr>
          <p:cNvPr id="113" name="CaixaDeTexto 112"/>
          <p:cNvSpPr txBox="1"/>
          <p:nvPr/>
        </p:nvSpPr>
        <p:spPr>
          <a:xfrm>
            <a:off x="7895643" y="3954439"/>
            <a:ext cx="23391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pt-BR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Cod_Consta</a:t>
            </a:r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Cod_Curso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Cod_Disciplina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quantidade(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pt-BR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919536" y="1628800"/>
            <a:ext cx="1800200" cy="10801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943872" y="1628800"/>
            <a:ext cx="1800200" cy="10801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7896200" y="1628800"/>
            <a:ext cx="1800200" cy="10801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>
            <a:stCxn id="4" idx="3"/>
            <a:endCxn id="5" idx="1"/>
          </p:cNvCxnSpPr>
          <p:nvPr/>
        </p:nvCxnSpPr>
        <p:spPr>
          <a:xfrm>
            <a:off x="3719736" y="2168860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stCxn id="5" idx="3"/>
            <a:endCxn id="6" idx="1"/>
          </p:cNvCxnSpPr>
          <p:nvPr/>
        </p:nvCxnSpPr>
        <p:spPr>
          <a:xfrm>
            <a:off x="6744072" y="2168860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2243572" y="1981100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Sepultura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8038877" y="1998712"/>
            <a:ext cx="1586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 de Caixão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5295861" y="19811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Sepultado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719736" y="1844824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611785" y="1844824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6744072" y="1844824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7572164" y="1844824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847528" y="2924944"/>
            <a:ext cx="2592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Cod_Sepultura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Tamanho 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Float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Preco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Float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Empr_Empreiteira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(String)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Dimensões(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Float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871864" y="2924944"/>
            <a:ext cx="2592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Cod_falecido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Nome (String)</a:t>
            </a:r>
          </a:p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Data_nascimento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(date)</a:t>
            </a:r>
          </a:p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Data_obito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(Date)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Foto( )</a:t>
            </a:r>
          </a:p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Causa_Morte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(String)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7896200" y="2924945"/>
            <a:ext cx="219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pt-BR">
                <a:solidFill>
                  <a:schemeClr val="accent1">
                    <a:lumMod val="75000"/>
                  </a:schemeClr>
                </a:solidFill>
              </a:rPr>
              <a:t>Cod_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falecido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Descrição(String)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469</Words>
  <Application>Microsoft Office PowerPoint</Application>
  <PresentationFormat>Widescreen</PresentationFormat>
  <Paragraphs>128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Avilla</dc:creator>
  <cp:lastModifiedBy>Mateus Avilla</cp:lastModifiedBy>
  <cp:revision>27</cp:revision>
  <dcterms:created xsi:type="dcterms:W3CDTF">2020-04-14T23:20:56Z</dcterms:created>
  <dcterms:modified xsi:type="dcterms:W3CDTF">2020-04-21T00:19:56Z</dcterms:modified>
</cp:coreProperties>
</file>