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22EB-DB17-4D1F-ACA7-6D590FAC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3E5FC-D9B8-4860-9080-2FBF2EEBA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2CE8F-7E3E-427F-8A07-9C365F3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ACF15-86D6-483C-BF3A-9A983482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D22D1-4E8F-4574-8A71-94E8F7FF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A51A-98B4-4758-9AEB-52651D69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05CDA4-EF74-4264-8373-E409B767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E05DB-33D1-46DE-96A5-245C48C8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162AA5-CDA6-4F6C-AA8D-C13AE8D5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571A2-AF6E-489A-AEDE-EC2CCBC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56338B-99DC-4C7D-98DB-C5CA5E4C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6C95D-2CAB-4115-80B5-EB728D06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A7374-B001-45CF-8871-542D83EA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66F3-813D-4EC1-8C94-0D09FE99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21249-7D51-435C-A0D9-BE8FA104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BD48A-F37B-4975-8D9B-E1C434C5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37E38-A097-4369-B81A-731EF4D0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5589F-5432-4081-B513-1A8AD5B9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31077-431A-4712-81F4-B70C51A6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DE205-3C52-4F5F-A87E-DC02250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183BA-299A-44CC-9501-1718B939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3AABB-5F3E-41E3-90C8-122049E0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073F7-0C24-4C0F-92EC-121792C8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19A11-91C9-4D61-AB40-D98C0F1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1036C-F206-49BA-AF4A-624578C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EBE-EFDD-4080-8BF4-62DF3F41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95A2B-BD34-42E6-82EE-5CB4E53BB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3C1810-C266-4C01-9263-3F8002AD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CE3A-9C92-497D-8721-FBED6B99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F02DD-4174-4531-ADF7-03584242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6195D-56D0-48EB-965E-B36D3DD3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61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14DD-3889-4488-841F-12DFF79F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EDFC74-D10F-430C-89D3-BAAF4744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C287C-E1B5-4796-9521-A4E4A64C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09533-98DC-4B68-9713-C1804340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E2F2BC-5D5E-4DA7-9CF3-82E37ED18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6BBAA8-F714-4013-A85D-DF3B8BEC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DF2557-D61E-49DE-9772-8CFB8D19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26938-F267-4E50-B114-992E580B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DE06-42DA-4500-B2D1-C0599A1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49E26A-C968-4CE3-8409-E988E69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896E4-445F-4F41-93E0-566981E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17A63-0896-4101-ADBA-40A9D13A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76C7ED-A999-4117-A85B-68B2A34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771DF-A7AF-4FB1-90AE-B68088CB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E4096-8643-4DEB-A178-F3D04668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DF745-A28A-4B12-97A2-A2680301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53996-AFE0-4A65-95BB-F959AAA8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D1D1F-77DC-4162-B313-BFDD8B25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B00DF-721F-41CB-B720-87158EB6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EB18F-0855-4DC5-9865-252F0AA3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B6EB7-4153-4618-BFAD-64A4CA4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B08F-8D46-4B49-8008-917F284E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DAC452-6134-4B34-9509-9B97F946A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6B043-2C8B-4C7C-9A69-41C65BA5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79F236-ED98-46D9-A342-C815B1E1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F0372-A14E-49FE-AA61-F6CF116C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9CB72D-0BF0-4E03-B1CC-B3A3096E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6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56CA2F-5E82-4BB9-8CE5-2EF96BCB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5E063-CC74-4465-A82B-FDAA95F2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E905A-BF06-4A6F-A7F5-4C8ABF6DC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A5CC-6EBD-47BB-B550-924C9E7B774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CECF8-D4DB-4CB2-BBF3-9DB76E0F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8BFFA-E5D4-4CA5-80E2-667B1102E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04C3-ACD8-4670-9F98-432BD551F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3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B20E7A-1AB6-4A9A-B10A-9C65B0EF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B4FBF7-3FCC-4B7C-990C-E361DC43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0ACE7D-49B0-4438-AFC7-C2267AA3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7844129-4595-4D6E-B8F5-6DE4D953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4A4CC3-94FF-4ADD-A34C-897304B7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70440A9-824F-4DD8-9297-F85721C2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Avilla</dc:creator>
  <cp:lastModifiedBy>Mateus Avilla</cp:lastModifiedBy>
  <cp:revision>1</cp:revision>
  <dcterms:created xsi:type="dcterms:W3CDTF">2020-06-29T19:38:26Z</dcterms:created>
  <dcterms:modified xsi:type="dcterms:W3CDTF">2020-06-29T19:40:57Z</dcterms:modified>
</cp:coreProperties>
</file>