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1a4bdf1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1a4bdf1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1a4bdf1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1a4bdf1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1a4bdf1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1a4bdf1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1a4bdf1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1a4bdf1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1a4bd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1a4bd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1a4bdf1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1a4bdf1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1a4bdf1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1a4bdf1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1a4bdf1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1a4bdf1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1a4bdf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1a4bdf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1a4bdf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1a4bdf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1a4bdf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1a4bdf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1a4bdf1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1a4bdf1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Gaussiano e Filtro de Mediana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727650" y="1646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Filtro morfológico da mediana é utilizado para suavização e eliminação de ruído e mantém a dimensão da imagem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00" y="1780450"/>
            <a:ext cx="82329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Correia Bezzan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Randson Ananias da Silva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91425" y="172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Gaussiano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81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filtro gaussiano também é muito utilizado para suavização de imagens, com a diferença de não preservar as arestas uma vez que não considera a diferença das intensidades.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9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 possui dois parâmetros, a dimensão da janela e um valor para o desvio padrão máximo sigma. Seu comportamento é similar ao filtro passa-baixa, isto é, suavização de imagens. O quanto a imagem será suavizada está relacionado ao desvio padrão sigma, isto é, quanto maior o sigma, mais a imagem é suavizada, não dependendo muito do parâmetro referente a dimensão da janela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7650" y="1372425"/>
            <a:ext cx="76887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Quanto maior o sigma, maior o número de pixels cujo valor é diferente de zero, o que leva os pixels vizinhos a terem maior influência em cada ponto, realizando uma suavização maior na imagem.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 filtro Gaussiano é definido por: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924" y="2248149"/>
            <a:ext cx="4935582" cy="20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Exemplos  do filtro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771925"/>
            <a:ext cx="76866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de Mediana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Exploram as propriedades geométricas dos sinais (níveis de cinza da imagem). Para filtros morfológicos, as máscaras são denominadas elementos estruturantes e apresentam valores 0 ou 1 na matriz que correspondem ao pixel considerado. Os filtros morfológicos básicos são o filtro da mediana, erosão e dilatação.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