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5" roundtripDataSignature="AMtx7mi3+6aU6IfKj74wZafDxHZuKlir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ustomXml" Target="../customXml/item1.xml"/><Relationship Id="rId21" Type="http://schemas.openxmlformats.org/officeDocument/2006/relationships/slide" Target="slides/slide16.xml"/><Relationship Id="rId3" Type="http://schemas.openxmlformats.org/officeDocument/2006/relationships/presProps" Target="presProps.xml"/><Relationship Id="rId25" Type="http://customschemas.google.com/relationships/presentationmetadata" Target="meta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24" Type="http://schemas.openxmlformats.org/officeDocument/2006/relationships/slide" Target="slides/slide19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3" Type="http://schemas.openxmlformats.org/officeDocument/2006/relationships/slide" Target="slides/slide18.xml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ef863ee3e1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ef863ee3e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f863ee3e1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ef863ee3e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f863ee3e1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ef863ee3e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ef863ee3e1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ef863ee3e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ef863ee3e1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ef863ee3e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ef863ee3e1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ef863ee3e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ef863ee3e1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ef863ee3e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ef863ee3e1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ef863ee3e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ef863ee3e1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ef863ee3e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ef863ee3e1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ef863ee3e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5a3394f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g1e5a3394f2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5a3394f2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g1e5a3394f2b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dfe368c4c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1dfe368c4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fe368c4cd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1dfe368c4c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dfe368c4cd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1dfe368c4c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ef863ee3e1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ef863ee3e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Trabalho 2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Sistemas Digitais – 2023/2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Prof. Fernanda Kastensmidt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f863ee3e1_0_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Fluxograma PC-PO</a:t>
            </a:r>
            <a:endParaRPr/>
          </a:p>
        </p:txBody>
      </p:sp>
      <p:sp>
        <p:nvSpPr>
          <p:cNvPr id="193" name="Google Shape;193;g1ef863ee3e1_0_1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ef863ee3e1_0_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Esquemático do PO</a:t>
            </a:r>
            <a:endParaRPr/>
          </a:p>
        </p:txBody>
      </p:sp>
      <p:sp>
        <p:nvSpPr>
          <p:cNvPr id="199" name="Google Shape;199;g1ef863ee3e1_0_2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ef863ee3e1_0_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FSM da PC</a:t>
            </a:r>
            <a:endParaRPr/>
          </a:p>
        </p:txBody>
      </p:sp>
      <p:sp>
        <p:nvSpPr>
          <p:cNvPr id="205" name="Google Shape;205;g1ef863ee3e1_0_2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ef863ee3e1_0_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VHDL PO</a:t>
            </a:r>
            <a:endParaRPr/>
          </a:p>
        </p:txBody>
      </p:sp>
      <p:sp>
        <p:nvSpPr>
          <p:cNvPr id="211" name="Google Shape;211;g1ef863ee3e1_0_3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ef863ee3e1_0_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VHDL PC</a:t>
            </a:r>
            <a:endParaRPr/>
          </a:p>
        </p:txBody>
      </p:sp>
      <p:sp>
        <p:nvSpPr>
          <p:cNvPr id="217" name="Google Shape;217;g1ef863ee3e1_0_3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ef863ee3e1_0_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Testbench usado na simulação</a:t>
            </a:r>
            <a:endParaRPr/>
          </a:p>
        </p:txBody>
      </p:sp>
      <p:sp>
        <p:nvSpPr>
          <p:cNvPr id="223" name="Google Shape;223;g1ef863ee3e1_0_4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ef863ee3e1_0_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Simulação comportamental</a:t>
            </a:r>
            <a:endParaRPr/>
          </a:p>
        </p:txBody>
      </p:sp>
      <p:sp>
        <p:nvSpPr>
          <p:cNvPr id="229" name="Google Shape;229;g1ef863ee3e1_0_6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ef863ee3e1_0_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Simulação com atraso </a:t>
            </a:r>
            <a:endParaRPr/>
          </a:p>
        </p:txBody>
      </p:sp>
      <p:sp>
        <p:nvSpPr>
          <p:cNvPr id="235" name="Google Shape;235;g1ef863ee3e1_0_7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ef863ee3e1_0_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Dados Comparação</a:t>
            </a:r>
            <a:endParaRPr/>
          </a:p>
        </p:txBody>
      </p:sp>
      <p:cxnSp>
        <p:nvCxnSpPr>
          <p:cNvPr id="241" name="Google Shape;241;g1ef863ee3e1_0_54"/>
          <p:cNvCxnSpPr/>
          <p:nvPr/>
        </p:nvCxnSpPr>
        <p:spPr>
          <a:xfrm flipH="1" rot="10800000">
            <a:off x="814975" y="2644875"/>
            <a:ext cx="73809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g1ef863ee3e1_0_54"/>
          <p:cNvCxnSpPr/>
          <p:nvPr/>
        </p:nvCxnSpPr>
        <p:spPr>
          <a:xfrm flipH="1">
            <a:off x="1952775" y="1891325"/>
            <a:ext cx="46200" cy="399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g1ef863ee3e1_0_54"/>
          <p:cNvSpPr txBox="1"/>
          <p:nvPr/>
        </p:nvSpPr>
        <p:spPr>
          <a:xfrm>
            <a:off x="369025" y="2075850"/>
            <a:ext cx="865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implementações       Área (ffps, LUTs, DSP)              # c.c.              Memoria        # pinos I/O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4" name="Google Shape;244;g1ef863ee3e1_0_54"/>
          <p:cNvCxnSpPr/>
          <p:nvPr/>
        </p:nvCxnSpPr>
        <p:spPr>
          <a:xfrm flipH="1">
            <a:off x="4105550" y="1982225"/>
            <a:ext cx="29400" cy="399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g1ef863ee3e1_0_54"/>
          <p:cNvCxnSpPr/>
          <p:nvPr/>
        </p:nvCxnSpPr>
        <p:spPr>
          <a:xfrm flipH="1">
            <a:off x="5151325" y="2075850"/>
            <a:ext cx="27900" cy="385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g1ef863ee3e1_0_54"/>
          <p:cNvCxnSpPr/>
          <p:nvPr/>
        </p:nvCxnSpPr>
        <p:spPr>
          <a:xfrm flipH="1">
            <a:off x="6534975" y="2075850"/>
            <a:ext cx="11400" cy="38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g1ef863ee3e1_0_54"/>
          <p:cNvCxnSpPr/>
          <p:nvPr/>
        </p:nvCxnSpPr>
        <p:spPr>
          <a:xfrm flipH="1" rot="10800000">
            <a:off x="752100" y="3611700"/>
            <a:ext cx="73809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g1ef863ee3e1_0_54"/>
          <p:cNvCxnSpPr/>
          <p:nvPr/>
        </p:nvCxnSpPr>
        <p:spPr>
          <a:xfrm flipH="1" rot="10800000">
            <a:off x="752100" y="4731750"/>
            <a:ext cx="73809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Google Shape;249;g1ef863ee3e1_0_54"/>
          <p:cNvSpPr txBox="1"/>
          <p:nvPr/>
        </p:nvSpPr>
        <p:spPr>
          <a:xfrm>
            <a:off x="457200" y="2949900"/>
            <a:ext cx="8718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HLS1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ef863ee3e1_0_54"/>
          <p:cNvSpPr txBox="1"/>
          <p:nvPr/>
        </p:nvSpPr>
        <p:spPr>
          <a:xfrm>
            <a:off x="457200" y="3887400"/>
            <a:ext cx="8718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HLS2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1ef863ee3e1_0_54"/>
          <p:cNvSpPr txBox="1"/>
          <p:nvPr/>
        </p:nvSpPr>
        <p:spPr>
          <a:xfrm>
            <a:off x="453625" y="5089675"/>
            <a:ext cx="8487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PC-PO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ef863ee3e1_0_7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Conclusões</a:t>
            </a:r>
            <a:endParaRPr/>
          </a:p>
        </p:txBody>
      </p:sp>
      <p:sp>
        <p:nvSpPr>
          <p:cNvPr id="257" name="Google Shape;257;g1ef863ee3e1_0_7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Definição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Implementar um algoritmo em hardware usando: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arenR"/>
            </a:pPr>
            <a:r>
              <a:rPr lang="en-US"/>
              <a:t>HLS e duas opções de otimização explicando e justificando as escolhas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arenR"/>
            </a:pPr>
            <a:r>
              <a:rPr lang="en-US"/>
              <a:t>A mão, realizando o projeto PC-PO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arenR"/>
            </a:pPr>
            <a:r>
              <a:rPr lang="en-US"/>
              <a:t>Apresentar a simulação do projeto PC-PO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arenR"/>
            </a:pPr>
            <a:r>
              <a:rPr lang="en-US"/>
              <a:t>Comparar as 3 implementações em dados de área e desempenho (tempo de execução em ciclos de relógio)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Proposta de Algoritmo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Ler a matriz A(8x8)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Calcular a média aritmetica dos elementos de cada matriz A(4x4) como mostra a figura gerando a matriz M(2x2).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Multiplicar a matriz M(2x2) pela matriz B(2x2)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O resultado é a matriz R(2x2).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5a3394f2b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Definição</a:t>
            </a:r>
            <a:endParaRPr/>
          </a:p>
        </p:txBody>
      </p:sp>
      <p:sp>
        <p:nvSpPr>
          <p:cNvPr id="103" name="Google Shape;103;g1e5a3394f2b_0_0"/>
          <p:cNvSpPr txBox="1"/>
          <p:nvPr/>
        </p:nvSpPr>
        <p:spPr>
          <a:xfrm>
            <a:off x="1103575" y="2033750"/>
            <a:ext cx="38112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a00 a10 a20 a30   a40 a50 a60 a70 </a:t>
            </a:r>
            <a:endParaRPr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a01 a11 a21 a31   a41 a51 a61 a71 </a:t>
            </a:r>
            <a:endParaRPr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a02 a12 a22 a32   a42 a52 a62 a72 </a:t>
            </a:r>
            <a:endParaRPr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a03 a13 a23 a33   a43 a53 a63 a73 </a:t>
            </a:r>
            <a:endParaRPr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a04 a14 a24 a34 a44 a54   a64 a74 </a:t>
            </a:r>
            <a:endParaRPr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a05 a15 a25 a35 a45 a55   a65 a75 </a:t>
            </a:r>
            <a:endParaRPr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a06 a16 a26 a36 a46 a56   a66 a76 </a:t>
            </a:r>
            <a:endParaRPr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a07 a17 a27 a37 a47 a57   a67 a77 </a:t>
            </a:r>
            <a:endParaRPr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1e5a3394f2b_0_0"/>
          <p:cNvSpPr/>
          <p:nvPr/>
        </p:nvSpPr>
        <p:spPr>
          <a:xfrm>
            <a:off x="800100" y="2095500"/>
            <a:ext cx="247800" cy="22479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1e5a3394f2b_0_0"/>
          <p:cNvSpPr/>
          <p:nvPr/>
        </p:nvSpPr>
        <p:spPr>
          <a:xfrm rot="10800000">
            <a:off x="4285975" y="2095575"/>
            <a:ext cx="247800" cy="21621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1e5a3394f2b_0_0"/>
          <p:cNvSpPr/>
          <p:nvPr/>
        </p:nvSpPr>
        <p:spPr>
          <a:xfrm>
            <a:off x="1103575" y="2095500"/>
            <a:ext cx="247800" cy="10764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1e5a3394f2b_0_0"/>
          <p:cNvSpPr/>
          <p:nvPr/>
        </p:nvSpPr>
        <p:spPr>
          <a:xfrm flipH="1">
            <a:off x="2399275" y="2095500"/>
            <a:ext cx="247800" cy="10764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1e5a3394f2b_0_0"/>
          <p:cNvSpPr/>
          <p:nvPr/>
        </p:nvSpPr>
        <p:spPr>
          <a:xfrm>
            <a:off x="5019675" y="3171825"/>
            <a:ext cx="66690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1e5a3394f2b_0_0"/>
          <p:cNvSpPr/>
          <p:nvPr/>
        </p:nvSpPr>
        <p:spPr>
          <a:xfrm>
            <a:off x="6105675" y="2961975"/>
            <a:ext cx="247800" cy="10467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1e5a3394f2b_0_0"/>
          <p:cNvSpPr/>
          <p:nvPr/>
        </p:nvSpPr>
        <p:spPr>
          <a:xfrm flipH="1">
            <a:off x="6944525" y="2989275"/>
            <a:ext cx="247800" cy="9921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1e5a3394f2b_0_0"/>
          <p:cNvSpPr txBox="1"/>
          <p:nvPr/>
        </p:nvSpPr>
        <p:spPr>
          <a:xfrm>
            <a:off x="6201725" y="3177525"/>
            <a:ext cx="114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m00 m10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m01 m11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e5a3394f2b_0_0"/>
          <p:cNvSpPr txBox="1"/>
          <p:nvPr/>
        </p:nvSpPr>
        <p:spPr>
          <a:xfrm>
            <a:off x="5047975" y="2771625"/>
            <a:ext cx="34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e5a3394f2b_0_0"/>
          <p:cNvSpPr/>
          <p:nvPr/>
        </p:nvSpPr>
        <p:spPr>
          <a:xfrm>
            <a:off x="1047900" y="5414800"/>
            <a:ext cx="66690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1e5a3394f2b_0_0"/>
          <p:cNvSpPr txBox="1"/>
          <p:nvPr/>
        </p:nvSpPr>
        <p:spPr>
          <a:xfrm>
            <a:off x="1207200" y="4962375"/>
            <a:ext cx="34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e5a3394f2b_0_0"/>
          <p:cNvSpPr/>
          <p:nvPr/>
        </p:nvSpPr>
        <p:spPr>
          <a:xfrm>
            <a:off x="5686575" y="5348125"/>
            <a:ext cx="66690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1e5a3394f2b_0_0"/>
          <p:cNvSpPr txBox="1"/>
          <p:nvPr/>
        </p:nvSpPr>
        <p:spPr>
          <a:xfrm>
            <a:off x="5845875" y="4895700"/>
            <a:ext cx="34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e5a3394f2b_0_0"/>
          <p:cNvSpPr/>
          <p:nvPr/>
        </p:nvSpPr>
        <p:spPr>
          <a:xfrm>
            <a:off x="7102025" y="5148050"/>
            <a:ext cx="247800" cy="7461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1e5a3394f2b_0_0"/>
          <p:cNvSpPr/>
          <p:nvPr/>
        </p:nvSpPr>
        <p:spPr>
          <a:xfrm flipH="1">
            <a:off x="7749725" y="5148050"/>
            <a:ext cx="247800" cy="7461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1e5a3394f2b_0_0"/>
          <p:cNvSpPr txBox="1"/>
          <p:nvPr/>
        </p:nvSpPr>
        <p:spPr>
          <a:xfrm>
            <a:off x="7102025" y="5148050"/>
            <a:ext cx="132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R00 R10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R01 R11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e5a3394f2b_0_0"/>
          <p:cNvSpPr/>
          <p:nvPr/>
        </p:nvSpPr>
        <p:spPr>
          <a:xfrm>
            <a:off x="2700475" y="2095500"/>
            <a:ext cx="247800" cy="10764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1e5a3394f2b_0_0"/>
          <p:cNvSpPr/>
          <p:nvPr/>
        </p:nvSpPr>
        <p:spPr>
          <a:xfrm flipH="1">
            <a:off x="3996175" y="2095400"/>
            <a:ext cx="247800" cy="10764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1e5a3394f2b_0_0"/>
          <p:cNvSpPr/>
          <p:nvPr/>
        </p:nvSpPr>
        <p:spPr>
          <a:xfrm>
            <a:off x="1103575" y="3162300"/>
            <a:ext cx="247800" cy="10764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1e5a3394f2b_0_0"/>
          <p:cNvSpPr/>
          <p:nvPr/>
        </p:nvSpPr>
        <p:spPr>
          <a:xfrm flipH="1">
            <a:off x="2399275" y="3162300"/>
            <a:ext cx="247800" cy="10764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1e5a3394f2b_0_0"/>
          <p:cNvSpPr/>
          <p:nvPr/>
        </p:nvSpPr>
        <p:spPr>
          <a:xfrm>
            <a:off x="2700475" y="3162300"/>
            <a:ext cx="247800" cy="10764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1e5a3394f2b_0_0"/>
          <p:cNvSpPr/>
          <p:nvPr/>
        </p:nvSpPr>
        <p:spPr>
          <a:xfrm flipH="1">
            <a:off x="3996175" y="3162200"/>
            <a:ext cx="247800" cy="10764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1e5a3394f2b_0_0"/>
          <p:cNvSpPr/>
          <p:nvPr/>
        </p:nvSpPr>
        <p:spPr>
          <a:xfrm>
            <a:off x="1990875" y="4847450"/>
            <a:ext cx="247800" cy="10467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1e5a3394f2b_0_0"/>
          <p:cNvSpPr/>
          <p:nvPr/>
        </p:nvSpPr>
        <p:spPr>
          <a:xfrm flipH="1">
            <a:off x="2829725" y="4874750"/>
            <a:ext cx="247800" cy="9921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1e5a3394f2b_0_0"/>
          <p:cNvSpPr txBox="1"/>
          <p:nvPr/>
        </p:nvSpPr>
        <p:spPr>
          <a:xfrm>
            <a:off x="2086925" y="5063000"/>
            <a:ext cx="114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m00 m10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m01 m11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1e5a3394f2b_0_0"/>
          <p:cNvSpPr/>
          <p:nvPr/>
        </p:nvSpPr>
        <p:spPr>
          <a:xfrm>
            <a:off x="4048275" y="4825300"/>
            <a:ext cx="247800" cy="10467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1e5a3394f2b_0_0"/>
          <p:cNvSpPr/>
          <p:nvPr/>
        </p:nvSpPr>
        <p:spPr>
          <a:xfrm flipH="1">
            <a:off x="4887125" y="4852600"/>
            <a:ext cx="247800" cy="9921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1e5a3394f2b_0_0"/>
          <p:cNvSpPr txBox="1"/>
          <p:nvPr/>
        </p:nvSpPr>
        <p:spPr>
          <a:xfrm>
            <a:off x="4144325" y="5040850"/>
            <a:ext cx="114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01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e5a3394f2b_0_0"/>
          <p:cNvSpPr txBox="1"/>
          <p:nvPr/>
        </p:nvSpPr>
        <p:spPr>
          <a:xfrm>
            <a:off x="3388750" y="5189650"/>
            <a:ext cx="34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e5a3394f2b_0_0"/>
          <p:cNvSpPr txBox="1"/>
          <p:nvPr/>
        </p:nvSpPr>
        <p:spPr>
          <a:xfrm>
            <a:off x="640175" y="1664475"/>
            <a:ext cx="404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matrix A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e5a3394f2b_0_0"/>
          <p:cNvSpPr txBox="1"/>
          <p:nvPr/>
        </p:nvSpPr>
        <p:spPr>
          <a:xfrm>
            <a:off x="2551200" y="4361125"/>
            <a:ext cx="404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matrix B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e5a3394f2b_0_0"/>
          <p:cNvSpPr txBox="1"/>
          <p:nvPr/>
        </p:nvSpPr>
        <p:spPr>
          <a:xfrm>
            <a:off x="4533775" y="2421000"/>
            <a:ext cx="404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matrix M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e5a3394f2b_0_0"/>
          <p:cNvSpPr txBox="1"/>
          <p:nvPr/>
        </p:nvSpPr>
        <p:spPr>
          <a:xfrm>
            <a:off x="515575" y="4400375"/>
            <a:ext cx="404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matrix M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1e5a3394f2b_0_0"/>
          <p:cNvSpPr txBox="1"/>
          <p:nvPr/>
        </p:nvSpPr>
        <p:spPr>
          <a:xfrm>
            <a:off x="5571625" y="4631900"/>
            <a:ext cx="404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matrix R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5a3394f2b_0_8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Definição</a:t>
            </a:r>
            <a:endParaRPr/>
          </a:p>
        </p:txBody>
      </p:sp>
      <p:sp>
        <p:nvSpPr>
          <p:cNvPr id="143" name="Google Shape;143;g1e5a3394f2b_0_84"/>
          <p:cNvSpPr/>
          <p:nvPr/>
        </p:nvSpPr>
        <p:spPr>
          <a:xfrm>
            <a:off x="3086100" y="2273300"/>
            <a:ext cx="2971800" cy="304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1e5a3394f2b_0_84"/>
          <p:cNvSpPr txBox="1"/>
          <p:nvPr/>
        </p:nvSpPr>
        <p:spPr>
          <a:xfrm>
            <a:off x="1219200" y="2749800"/>
            <a:ext cx="154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dados da matriz de entrada A e B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g1e5a3394f2b_0_84"/>
          <p:cNvCxnSpPr/>
          <p:nvPr/>
        </p:nvCxnSpPr>
        <p:spPr>
          <a:xfrm flipH="1" rot="10800000">
            <a:off x="1879600" y="3378300"/>
            <a:ext cx="11937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6" name="Google Shape;146;g1e5a3394f2b_0_84"/>
          <p:cNvCxnSpPr/>
          <p:nvPr/>
        </p:nvCxnSpPr>
        <p:spPr>
          <a:xfrm flipH="1" rot="10800000">
            <a:off x="1879600" y="3987900"/>
            <a:ext cx="11937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7" name="Google Shape;147;g1e5a3394f2b_0_84"/>
          <p:cNvCxnSpPr/>
          <p:nvPr/>
        </p:nvCxnSpPr>
        <p:spPr>
          <a:xfrm flipH="1" rot="10800000">
            <a:off x="1892300" y="4597500"/>
            <a:ext cx="11937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8" name="Google Shape;148;g1e5a3394f2b_0_84"/>
          <p:cNvSpPr txBox="1"/>
          <p:nvPr/>
        </p:nvSpPr>
        <p:spPr>
          <a:xfrm>
            <a:off x="1790700" y="3597200"/>
            <a:ext cx="6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clk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e5a3394f2b_0_84"/>
          <p:cNvSpPr txBox="1"/>
          <p:nvPr/>
        </p:nvSpPr>
        <p:spPr>
          <a:xfrm>
            <a:off x="1790700" y="4203700"/>
            <a:ext cx="6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rst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g1e5a3394f2b_0_84"/>
          <p:cNvCxnSpPr/>
          <p:nvPr/>
        </p:nvCxnSpPr>
        <p:spPr>
          <a:xfrm flipH="1" rot="10800000">
            <a:off x="1879600" y="5130900"/>
            <a:ext cx="11937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1" name="Google Shape;151;g1e5a3394f2b_0_84"/>
          <p:cNvSpPr txBox="1"/>
          <p:nvPr/>
        </p:nvSpPr>
        <p:spPr>
          <a:xfrm>
            <a:off x="1790700" y="4730900"/>
            <a:ext cx="6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Google Shape;152;g1e5a3394f2b_0_84"/>
          <p:cNvCxnSpPr/>
          <p:nvPr/>
        </p:nvCxnSpPr>
        <p:spPr>
          <a:xfrm flipH="1" rot="10800000">
            <a:off x="6083300" y="3721200"/>
            <a:ext cx="11937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3" name="Google Shape;153;g1e5a3394f2b_0_84"/>
          <p:cNvSpPr txBox="1"/>
          <p:nvPr/>
        </p:nvSpPr>
        <p:spPr>
          <a:xfrm>
            <a:off x="6057900" y="3327400"/>
            <a:ext cx="6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done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g1e5a3394f2b_0_84"/>
          <p:cNvCxnSpPr/>
          <p:nvPr/>
        </p:nvCxnSpPr>
        <p:spPr>
          <a:xfrm flipH="1" rot="10800000">
            <a:off x="6070600" y="4254600"/>
            <a:ext cx="11937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5" name="Google Shape;155;g1e5a3394f2b_0_84"/>
          <p:cNvSpPr txBox="1"/>
          <p:nvPr/>
        </p:nvSpPr>
        <p:spPr>
          <a:xfrm>
            <a:off x="6057900" y="3937000"/>
            <a:ext cx="170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dados da matriz resposta 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e5a3394f2b_0_84"/>
          <p:cNvSpPr txBox="1"/>
          <p:nvPr/>
        </p:nvSpPr>
        <p:spPr>
          <a:xfrm>
            <a:off x="6458200" y="4653950"/>
            <a:ext cx="2152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 ser gravado em  memoria ou 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saída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 pinos de saida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e5a3394f2b_0_84"/>
          <p:cNvSpPr txBox="1"/>
          <p:nvPr/>
        </p:nvSpPr>
        <p:spPr>
          <a:xfrm>
            <a:off x="844350" y="2154175"/>
            <a:ext cx="2152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 vir de memoria ou de pinos de entrada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dfe368c4cd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Matrizes</a:t>
            </a:r>
            <a:endParaRPr/>
          </a:p>
        </p:txBody>
      </p:sp>
      <p:sp>
        <p:nvSpPr>
          <p:cNvPr id="163" name="Google Shape;163;g1dfe368c4cd_0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0s dados da matriz a(8x8) são todos de 8 bits em complemento de 2.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A média é média aritmética e necessita divisão por 16 que pode ser realizada conforme a criatividade de cada grupo.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fe368c4cd_0_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Testbenchs</a:t>
            </a:r>
            <a:endParaRPr/>
          </a:p>
        </p:txBody>
      </p:sp>
      <p:sp>
        <p:nvSpPr>
          <p:cNvPr id="169" name="Google Shape;169;g1dfe368c4cd_0_5"/>
          <p:cNvSpPr txBox="1"/>
          <p:nvPr>
            <p:ph idx="1" type="body"/>
          </p:nvPr>
        </p:nvSpPr>
        <p:spPr>
          <a:xfrm>
            <a:off x="639000" y="1308050"/>
            <a:ext cx="8229600" cy="46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Fazer simulações com testbenches que mostrem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Experimento 1: matriz A                       matriz B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Experimento 2: matriz A e B a definir pelo grupo</a:t>
            </a:r>
            <a:endParaRPr/>
          </a:p>
        </p:txBody>
      </p:sp>
      <p:sp>
        <p:nvSpPr>
          <p:cNvPr id="170" name="Google Shape;170;g1dfe368c4cd_0_5"/>
          <p:cNvSpPr txBox="1"/>
          <p:nvPr/>
        </p:nvSpPr>
        <p:spPr>
          <a:xfrm>
            <a:off x="3168375" y="2445550"/>
            <a:ext cx="21912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1   2  3  4   5  5  5  5</a:t>
            </a:r>
            <a:endParaRPr b="1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-1 -2 -3 -4 -5 -6 -7 -8</a:t>
            </a:r>
            <a:endParaRPr b="1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1   2  3  4   5  5  5  5</a:t>
            </a:r>
            <a:endParaRPr b="1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-1 -2 -3 -4 -5 -6 -7 -8</a:t>
            </a:r>
            <a:endParaRPr b="1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1   2  3  4   5  6  7  8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-2 -2 -2 -2 -2 -2 -2 -2</a:t>
            </a:r>
            <a:endParaRPr b="1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1   2  3  4   5  6  7  8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dfe368c4cd_0_5"/>
          <p:cNvSpPr/>
          <p:nvPr/>
        </p:nvSpPr>
        <p:spPr>
          <a:xfrm>
            <a:off x="2949900" y="2329750"/>
            <a:ext cx="247800" cy="22479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1dfe368c4cd_0_5"/>
          <p:cNvSpPr/>
          <p:nvPr/>
        </p:nvSpPr>
        <p:spPr>
          <a:xfrm rot="10800000">
            <a:off x="5073975" y="2372650"/>
            <a:ext cx="247800" cy="21621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1dfe368c4cd_0_5"/>
          <p:cNvSpPr txBox="1"/>
          <p:nvPr/>
        </p:nvSpPr>
        <p:spPr>
          <a:xfrm>
            <a:off x="7057325" y="2621900"/>
            <a:ext cx="877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   </a:t>
            </a:r>
            <a:r>
              <a:rPr b="1" lang="en-US" sz="1700">
                <a:latin typeface="Calibri"/>
                <a:ea typeface="Calibri"/>
                <a:cs typeface="Calibri"/>
                <a:sym typeface="Calibri"/>
              </a:rPr>
              <a:t>-1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-US" sz="1700">
                <a:latin typeface="Calibri"/>
                <a:ea typeface="Calibri"/>
                <a:cs typeface="Calibri"/>
                <a:sym typeface="Calibri"/>
              </a:rPr>
              <a:t>-1   1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1dfe368c4cd_0_5"/>
          <p:cNvSpPr/>
          <p:nvPr/>
        </p:nvSpPr>
        <p:spPr>
          <a:xfrm>
            <a:off x="7057325" y="2490050"/>
            <a:ext cx="247800" cy="11430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1dfe368c4cd_0_5"/>
          <p:cNvSpPr/>
          <p:nvPr/>
        </p:nvSpPr>
        <p:spPr>
          <a:xfrm rot="10800000">
            <a:off x="7686725" y="2445700"/>
            <a:ext cx="247800" cy="11832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dfe368c4cd_0_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Entrega e Apresentação</a:t>
            </a:r>
            <a:endParaRPr/>
          </a:p>
        </p:txBody>
      </p:sp>
      <p:sp>
        <p:nvSpPr>
          <p:cNvPr id="181" name="Google Shape;181;g1dfe368c4cd_0_1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A entrega do trabalho é em ppt e em um zip com os VHDLs no MS-teams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No ppt (que vai ser apresentado em aula) mostrar os seguintes detalhes: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f863ee3e1_0_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Projeto</a:t>
            </a:r>
            <a:endParaRPr/>
          </a:p>
        </p:txBody>
      </p:sp>
      <p:sp>
        <p:nvSpPr>
          <p:cNvPr id="187" name="Google Shape;187;g1ef863ee3e1_0_4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Algoritmo em C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Versões HLS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Otimizações usadas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EB3DC9225AB84FBF46FDDBC9A58A9B" ma:contentTypeVersion="4" ma:contentTypeDescription="Create a new document." ma:contentTypeScope="" ma:versionID="4682ee60b2e40520d434b95c20707b9f">
  <xsd:schema xmlns:xsd="http://www.w3.org/2001/XMLSchema" xmlns:xs="http://www.w3.org/2001/XMLSchema" xmlns:p="http://schemas.microsoft.com/office/2006/metadata/properties" xmlns:ns2="42ef8cdf-aa49-40ef-8785-adfb35c3c3d5" targetNamespace="http://schemas.microsoft.com/office/2006/metadata/properties" ma:root="true" ma:fieldsID="887ba0f6d1fc7aee6b3b2ffe70578dba" ns2:_="">
    <xsd:import namespace="42ef8cdf-aa49-40ef-8785-adfb35c3c3d5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ef8cdf-aa49-40ef-8785-adfb35c3c3d5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25ACC1E-685B-4998-B0CC-2E900D63E99E}"/>
</file>

<file path=customXml/itemProps2.xml><?xml version="1.0" encoding="utf-8"?>
<ds:datastoreItem xmlns:ds="http://schemas.openxmlformats.org/officeDocument/2006/customXml" ds:itemID="{6229911C-AABA-4E04-B3BD-C9FD49C3DE3C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2022-05-02T15:23:26Z</dcterms:created>
  <dc:creator>Fernanda Kastensmidt</dc:creator>
</cp:coreProperties>
</file>