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5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2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0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6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5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68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9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1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3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9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2885-3B6F-48D5-A903-C785AA9F56EA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1665-E78E-4D06-84CC-527A197D2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1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4A0E4E-5880-1CE3-CF12-614E5CD4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85" b="60959"/>
          <a:stretch/>
        </p:blipFill>
        <p:spPr>
          <a:xfrm>
            <a:off x="752334" y="3182790"/>
            <a:ext cx="10684155" cy="18083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C77AE2-B731-F92A-56DF-9C6C0744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Electra –mobilidade elétrica </a:t>
            </a:r>
            <a:br>
              <a:rPr lang="pt-BR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resultado parcial da pesquisa de mercado  validação da proposta</a:t>
            </a:r>
          </a:p>
        </p:txBody>
      </p:sp>
    </p:spTree>
    <p:extLst>
      <p:ext uri="{BB962C8B-B14F-4D97-AF65-F5344CB8AC3E}">
        <p14:creationId xmlns:p14="http://schemas.microsoft.com/office/powerpoint/2010/main" val="20330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áfico de respostas do Formulários Google. Título da pergunta: Qual seu grau de conhecimento sobre o tema mobilidade elétrica?. Número de respostas: 24 respostas.">
            <a:extLst>
              <a:ext uri="{FF2B5EF4-FFF2-40B4-BE49-F238E27FC236}">
                <a16:creationId xmlns:a16="http://schemas.microsoft.com/office/drawing/2014/main" id="{B83E6C84-D6BE-6E86-947E-F262FCD8A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0208" b="7231"/>
          <a:stretch/>
        </p:blipFill>
        <p:spPr bwMode="auto">
          <a:xfrm>
            <a:off x="3149416" y="3429000"/>
            <a:ext cx="5753100" cy="29344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áfico de respostas do Formulários Google. Título da pergunta: Qual sua idade?. Número de respostas: 24 respostas.">
            <a:extLst>
              <a:ext uri="{FF2B5EF4-FFF2-40B4-BE49-F238E27FC236}">
                <a16:creationId xmlns:a16="http://schemas.microsoft.com/office/drawing/2014/main" id="{33BC27FF-FBBE-1433-5DCB-A50558F31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5"/>
          <a:stretch/>
        </p:blipFill>
        <p:spPr bwMode="auto">
          <a:xfrm>
            <a:off x="3219450" y="205318"/>
            <a:ext cx="5753100" cy="29344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áfico de respostas do Formulários Google. Título da pergunta: Marque quais destes problemas você costuma  enfrenta no dia a dia ao se deslocar em Salvador e região metropolitana?. Número de respostas: 24 respostas.">
            <a:extLst>
              <a:ext uri="{FF2B5EF4-FFF2-40B4-BE49-F238E27FC236}">
                <a16:creationId xmlns:a16="http://schemas.microsoft.com/office/drawing/2014/main" id="{3E385057-7536-FC0A-E17C-6CA7B09E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905414"/>
            <a:ext cx="9918700" cy="5047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áfico de respostas do Formulários Google. Título da pergunta: Para você hoje quanto as tarifas no transportes publico quais dessas são mais acessíveis?. Número de respostas: 24 respostas.">
            <a:extLst>
              <a:ext uri="{FF2B5EF4-FFF2-40B4-BE49-F238E27FC236}">
                <a16:creationId xmlns:a16="http://schemas.microsoft.com/office/drawing/2014/main" id="{4259F182-2057-DD8A-CAB7-803A5B06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395545"/>
            <a:ext cx="9652000" cy="4066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 de respostas do Formulários Google. Título da pergunta: Hoje tendo a possibilidade de adquirir um veículo elétrico qual dessas opções você escolheria?. Número de respostas: 24 respostas.">
            <a:extLst>
              <a:ext uri="{FF2B5EF4-FFF2-40B4-BE49-F238E27FC236}">
                <a16:creationId xmlns:a16="http://schemas.microsoft.com/office/drawing/2014/main" id="{AB5EA8A9-F6DF-7936-E733-609FC7BC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33" y="1363662"/>
            <a:ext cx="9803333" cy="4130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2">
      <a:dk1>
        <a:srgbClr val="FFFFFF"/>
      </a:dk1>
      <a:lt1>
        <a:sysClr val="window" lastClr="FFFFFF"/>
      </a:lt1>
      <a:dk2>
        <a:srgbClr val="FF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22</TotalTime>
  <Words>14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Roboto</vt:lpstr>
      <vt:lpstr>Tw Cen MT</vt:lpstr>
      <vt:lpstr>Circuito</vt:lpstr>
      <vt:lpstr>Electra –mobilidade elétrica  resultado parcial da pesquisa de mercado  validação da proposta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Electra –mobilidade elétrica  resultado parcial da pesquisa de mercado  validação da proposta</dc:title>
  <dc:creator>João David Madureira</dc:creator>
  <cp:lastModifiedBy>João David Madureira</cp:lastModifiedBy>
  <cp:revision>1</cp:revision>
  <dcterms:created xsi:type="dcterms:W3CDTF">2022-05-30T19:41:38Z</dcterms:created>
  <dcterms:modified xsi:type="dcterms:W3CDTF">2022-05-30T20:03:53Z</dcterms:modified>
</cp:coreProperties>
</file>