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6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0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9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C20C7-DE44-D643-AFCC-058FB0ACCB25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F588-B814-4848-8ED7-DB3EF7AE25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60A64447-ED66-1B42-975D-897DA09951DC}"/>
              </a:ext>
            </a:extLst>
          </p:cNvPr>
          <p:cNvCxnSpPr>
            <a:cxnSpLocks/>
            <a:stCxn id="48" idx="2"/>
            <a:endCxn id="83" idx="0"/>
          </p:cNvCxnSpPr>
          <p:nvPr/>
        </p:nvCxnSpPr>
        <p:spPr>
          <a:xfrm>
            <a:off x="1046533" y="2830749"/>
            <a:ext cx="0" cy="16099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DF1F7FD9-917C-1B43-8C61-A7CC930BAA7F}"/>
              </a:ext>
            </a:extLst>
          </p:cNvPr>
          <p:cNvSpPr/>
          <p:nvPr/>
        </p:nvSpPr>
        <p:spPr>
          <a:xfrm>
            <a:off x="4158169" y="1138137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132F87-B6BB-A445-9205-67DDF6422CBB}"/>
              </a:ext>
            </a:extLst>
          </p:cNvPr>
          <p:cNvSpPr/>
          <p:nvPr/>
        </p:nvSpPr>
        <p:spPr>
          <a:xfrm>
            <a:off x="2266746" y="2354094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CLIENTES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291C1F-53B8-EA4D-9639-B08CFA55EA99}"/>
              </a:ext>
            </a:extLst>
          </p:cNvPr>
          <p:cNvSpPr/>
          <p:nvPr/>
        </p:nvSpPr>
        <p:spPr>
          <a:xfrm>
            <a:off x="4158168" y="2354094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PRODUTOS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E52D56-44FA-ED4C-ADFA-999CADE64DE8}"/>
              </a:ext>
            </a:extLst>
          </p:cNvPr>
          <p:cNvSpPr/>
          <p:nvPr/>
        </p:nvSpPr>
        <p:spPr>
          <a:xfrm>
            <a:off x="6049590" y="2354094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42D64F5-7F46-7640-8BC8-41C0ABC68D32}"/>
              </a:ext>
            </a:extLst>
          </p:cNvPr>
          <p:cNvSpPr/>
          <p:nvPr/>
        </p:nvSpPr>
        <p:spPr>
          <a:xfrm>
            <a:off x="7941012" y="2354094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ENTREGAS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20CEAA-9563-B44A-ACF8-16EE5C3184DA}"/>
              </a:ext>
            </a:extLst>
          </p:cNvPr>
          <p:cNvSpPr/>
          <p:nvPr/>
        </p:nvSpPr>
        <p:spPr>
          <a:xfrm>
            <a:off x="2266746" y="3331723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GERENCIAR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8535C7-B54A-1443-841B-6FB562429ACC}"/>
              </a:ext>
            </a:extLst>
          </p:cNvPr>
          <p:cNvSpPr/>
          <p:nvPr/>
        </p:nvSpPr>
        <p:spPr>
          <a:xfrm>
            <a:off x="6049590" y="3331722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GERENCIAR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FE8D42A-0EF9-BE47-A859-30C40B18674A}"/>
              </a:ext>
            </a:extLst>
          </p:cNvPr>
          <p:cNvSpPr/>
          <p:nvPr/>
        </p:nvSpPr>
        <p:spPr>
          <a:xfrm>
            <a:off x="4158168" y="3331721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GERENCIAR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62AB12F-5A55-D142-A5EF-E3AADAF02269}"/>
              </a:ext>
            </a:extLst>
          </p:cNvPr>
          <p:cNvSpPr/>
          <p:nvPr/>
        </p:nvSpPr>
        <p:spPr>
          <a:xfrm>
            <a:off x="7941011" y="3331718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GERENCIAR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CRUD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BCA8C63-CC1C-7848-A947-A6751C3F1DF0}"/>
              </a:ext>
            </a:extLst>
          </p:cNvPr>
          <p:cNvCxnSpPr>
            <a:cxnSpLocks/>
          </p:cNvCxnSpPr>
          <p:nvPr/>
        </p:nvCxnSpPr>
        <p:spPr>
          <a:xfrm flipH="1">
            <a:off x="2942212" y="2845337"/>
            <a:ext cx="1" cy="50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7D9171B-526E-634C-8C17-A1C4C8DFD677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4829377" y="2830749"/>
            <a:ext cx="0" cy="500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AB3546F-6CED-9F4A-AEC2-93837EFD1A9F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6720799" y="2830749"/>
            <a:ext cx="0" cy="5009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02A718A-FF82-2C45-AC51-C3AC5C2F4480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flipH="1">
            <a:off x="8612220" y="2830749"/>
            <a:ext cx="1" cy="5009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CAD0122-18C1-FD4E-B630-E5A80D573200}"/>
              </a:ext>
            </a:extLst>
          </p:cNvPr>
          <p:cNvCxnSpPr/>
          <p:nvPr/>
        </p:nvCxnSpPr>
        <p:spPr>
          <a:xfrm>
            <a:off x="186447" y="505839"/>
            <a:ext cx="95331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C979E4-E709-A44E-AE79-D42227F82787}"/>
              </a:ext>
            </a:extLst>
          </p:cNvPr>
          <p:cNvSpPr txBox="1"/>
          <p:nvPr/>
        </p:nvSpPr>
        <p:spPr>
          <a:xfrm>
            <a:off x="108625" y="136187"/>
            <a:ext cx="496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FLUXOGRAMA DE NAVEGAÇÃO – SITE NOVAIS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637A77F1-4D58-A641-903C-C1F4DA4DAEE0}"/>
              </a:ext>
            </a:extLst>
          </p:cNvPr>
          <p:cNvSpPr/>
          <p:nvPr/>
        </p:nvSpPr>
        <p:spPr>
          <a:xfrm>
            <a:off x="375324" y="2354094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63" name="Conector Angulado 62">
            <a:extLst>
              <a:ext uri="{FF2B5EF4-FFF2-40B4-BE49-F238E27FC236}">
                <a16:creationId xmlns:a16="http://schemas.microsoft.com/office/drawing/2014/main" id="{408043F8-F7D2-F340-99F6-5AF569A9016D}"/>
              </a:ext>
            </a:extLst>
          </p:cNvPr>
          <p:cNvCxnSpPr>
            <a:stCxn id="6" idx="2"/>
            <a:endCxn id="48" idx="0"/>
          </p:cNvCxnSpPr>
          <p:nvPr/>
        </p:nvCxnSpPr>
        <p:spPr>
          <a:xfrm rot="5400000">
            <a:off x="2568305" y="93021"/>
            <a:ext cx="739302" cy="37828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>
            <a:extLst>
              <a:ext uri="{FF2B5EF4-FFF2-40B4-BE49-F238E27FC236}">
                <a16:creationId xmlns:a16="http://schemas.microsoft.com/office/drawing/2014/main" id="{5F67A3A5-BC67-CE4A-B1A6-EC7C8498330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05437" y="1038732"/>
            <a:ext cx="739302" cy="189142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>
            <a:extLst>
              <a:ext uri="{FF2B5EF4-FFF2-40B4-BE49-F238E27FC236}">
                <a16:creationId xmlns:a16="http://schemas.microsoft.com/office/drawing/2014/main" id="{31BCB00B-2F4E-4749-808C-81906A97DF7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51148" y="93021"/>
            <a:ext cx="739302" cy="378284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>
            <a:extLst>
              <a:ext uri="{FF2B5EF4-FFF2-40B4-BE49-F238E27FC236}">
                <a16:creationId xmlns:a16="http://schemas.microsoft.com/office/drawing/2014/main" id="{07651B35-EED1-5141-924D-E33C10DB85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14016" y="1038732"/>
            <a:ext cx="739302" cy="189142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>
            <a:extLst>
              <a:ext uri="{FF2B5EF4-FFF2-40B4-BE49-F238E27FC236}">
                <a16:creationId xmlns:a16="http://schemas.microsoft.com/office/drawing/2014/main" id="{BE3877DD-B563-F84F-8773-5FF4F4B81B35}"/>
              </a:ext>
            </a:extLst>
          </p:cNvPr>
          <p:cNvSpPr/>
          <p:nvPr/>
        </p:nvSpPr>
        <p:spPr>
          <a:xfrm>
            <a:off x="375324" y="3331718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ESQUECI MINHA SENHA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AC9CC59D-54FC-1E49-AA30-D18ED4EB8876}"/>
              </a:ext>
            </a:extLst>
          </p:cNvPr>
          <p:cNvSpPr/>
          <p:nvPr/>
        </p:nvSpPr>
        <p:spPr>
          <a:xfrm>
            <a:off x="375324" y="4440675"/>
            <a:ext cx="1342417" cy="4766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GERENCIAR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661358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25</Words>
  <Application>Microsoft Macintosh PowerPoint</Application>
  <PresentationFormat>Papel A4 (210 x 297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3</cp:revision>
  <dcterms:created xsi:type="dcterms:W3CDTF">2019-05-25T22:14:38Z</dcterms:created>
  <dcterms:modified xsi:type="dcterms:W3CDTF">2019-05-25T23:45:23Z</dcterms:modified>
</cp:coreProperties>
</file>