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166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5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6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1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2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37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43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133F-D051-4465-8D53-A0D0407C7343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3F47F-570B-4BB0-82E6-4AC8336D6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F1F7FD9-917C-1B43-8C61-A7CC930BAA7F}"/>
              </a:ext>
            </a:extLst>
          </p:cNvPr>
          <p:cNvSpPr/>
          <p:nvPr/>
        </p:nvSpPr>
        <p:spPr>
          <a:xfrm>
            <a:off x="4158169" y="1940242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6" name="Conector Reto 39">
            <a:extLst>
              <a:ext uri="{FF2B5EF4-FFF2-40B4-BE49-F238E27FC236}">
                <a16:creationId xmlns:a16="http://schemas.microsoft.com/office/drawing/2014/main" id="{ACAD0122-18C1-FD4E-B630-E5A80D573200}"/>
              </a:ext>
            </a:extLst>
          </p:cNvPr>
          <p:cNvCxnSpPr/>
          <p:nvPr/>
        </p:nvCxnSpPr>
        <p:spPr>
          <a:xfrm>
            <a:off x="186447" y="1307944"/>
            <a:ext cx="95331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C979E4-E709-A44E-AE79-D42227F82787}"/>
              </a:ext>
            </a:extLst>
          </p:cNvPr>
          <p:cNvSpPr txBox="1"/>
          <p:nvPr/>
        </p:nvSpPr>
        <p:spPr>
          <a:xfrm>
            <a:off x="108625" y="938292"/>
            <a:ext cx="496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FLUXOGRAMA DE NAVEGAÇÃO – SITE NOVAIS</a:t>
            </a:r>
          </a:p>
        </p:txBody>
      </p:sp>
      <p:cxnSp>
        <p:nvCxnSpPr>
          <p:cNvPr id="8" name="Conector Angulado 7">
            <a:extLst>
              <a:ext uri="{FF2B5EF4-FFF2-40B4-BE49-F238E27FC236}">
                <a16:creationId xmlns:a16="http://schemas.microsoft.com/office/drawing/2014/main" id="{408043F8-F7D2-F340-99F6-5AF569A9016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5400000">
            <a:off x="2567055" y="893876"/>
            <a:ext cx="739302" cy="37853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>
            <a:extLst>
              <a:ext uri="{FF2B5EF4-FFF2-40B4-BE49-F238E27FC236}">
                <a16:creationId xmlns:a16="http://schemas.microsoft.com/office/drawing/2014/main" id="{5F67A3A5-BC67-CE4A-B1A6-EC7C8498330A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16200000" flipH="1">
            <a:off x="4912435" y="2333840"/>
            <a:ext cx="739302" cy="90541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>
            <a:extLst>
              <a:ext uri="{FF2B5EF4-FFF2-40B4-BE49-F238E27FC236}">
                <a16:creationId xmlns:a16="http://schemas.microsoft.com/office/drawing/2014/main" id="{31BCB00B-2F4E-4749-808C-81906A97DF7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16200000" flipH="1">
            <a:off x="5694228" y="1552046"/>
            <a:ext cx="739302" cy="2469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>
            <a:extLst>
              <a:ext uri="{FF2B5EF4-FFF2-40B4-BE49-F238E27FC236}">
                <a16:creationId xmlns:a16="http://schemas.microsoft.com/office/drawing/2014/main" id="{07651B35-EED1-5141-924D-E33C10DB856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3348848" y="1675669"/>
            <a:ext cx="739302" cy="222175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E132F87-B6BB-A445-9205-67DDF6422CBB}"/>
              </a:ext>
            </a:extLst>
          </p:cNvPr>
          <p:cNvSpPr/>
          <p:nvPr/>
        </p:nvSpPr>
        <p:spPr>
          <a:xfrm>
            <a:off x="1936411" y="3156199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CLIENTES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2291C1F-53B8-EA4D-9639-B08CFA55EA99}"/>
              </a:ext>
            </a:extLst>
          </p:cNvPr>
          <p:cNvSpPr/>
          <p:nvPr/>
        </p:nvSpPr>
        <p:spPr>
          <a:xfrm>
            <a:off x="3499998" y="3156199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PRODUTOS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E52D56-44FA-ED4C-ADFA-999CADE64DE8}"/>
              </a:ext>
            </a:extLst>
          </p:cNvPr>
          <p:cNvSpPr/>
          <p:nvPr/>
        </p:nvSpPr>
        <p:spPr>
          <a:xfrm>
            <a:off x="5063585" y="3156199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42D64F5-7F46-7640-8BC8-41C0ABC68D32}"/>
              </a:ext>
            </a:extLst>
          </p:cNvPr>
          <p:cNvSpPr/>
          <p:nvPr/>
        </p:nvSpPr>
        <p:spPr>
          <a:xfrm>
            <a:off x="6627172" y="3156199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ENTREGAS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37A77F1-4D58-A641-903C-C1F4DA4DAEE0}"/>
              </a:ext>
            </a:extLst>
          </p:cNvPr>
          <p:cNvSpPr/>
          <p:nvPr/>
        </p:nvSpPr>
        <p:spPr>
          <a:xfrm>
            <a:off x="372824" y="3156199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42D64F5-7F46-7640-8BC8-41C0ABC68D32}"/>
              </a:ext>
            </a:extLst>
          </p:cNvPr>
          <p:cNvSpPr/>
          <p:nvPr/>
        </p:nvSpPr>
        <p:spPr>
          <a:xfrm>
            <a:off x="8190760" y="3156199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MÓDULOS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8" name="Conector Angulado 17"/>
          <p:cNvCxnSpPr>
            <a:stCxn id="5" idx="2"/>
            <a:endCxn id="13" idx="0"/>
          </p:cNvCxnSpPr>
          <p:nvPr/>
        </p:nvCxnSpPr>
        <p:spPr>
          <a:xfrm rot="5400000">
            <a:off x="4130642" y="2457463"/>
            <a:ext cx="739302" cy="65817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5" idx="2"/>
            <a:endCxn id="17" idx="0"/>
          </p:cNvCxnSpPr>
          <p:nvPr/>
        </p:nvCxnSpPr>
        <p:spPr>
          <a:xfrm rot="16200000" flipH="1">
            <a:off x="6476022" y="770252"/>
            <a:ext cx="739302" cy="403259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1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8129" b="5228"/>
          <a:stretch/>
        </p:blipFill>
        <p:spPr>
          <a:xfrm>
            <a:off x="1" y="721893"/>
            <a:ext cx="9906000" cy="53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7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754" r="1169" b="4854"/>
          <a:stretch/>
        </p:blipFill>
        <p:spPr>
          <a:xfrm>
            <a:off x="0" y="1071067"/>
            <a:ext cx="9906000" cy="54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6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03" b="5040"/>
          <a:stretch/>
        </p:blipFill>
        <p:spPr>
          <a:xfrm>
            <a:off x="0" y="707907"/>
            <a:ext cx="9906000" cy="53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8129" b="5789"/>
          <a:stretch/>
        </p:blipFill>
        <p:spPr>
          <a:xfrm>
            <a:off x="0" y="830623"/>
            <a:ext cx="9906000" cy="53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8129" b="5228"/>
          <a:stretch/>
        </p:blipFill>
        <p:spPr>
          <a:xfrm>
            <a:off x="0" y="1036497"/>
            <a:ext cx="9906000" cy="53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8129" b="8221"/>
          <a:stretch/>
        </p:blipFill>
        <p:spPr>
          <a:xfrm>
            <a:off x="0" y="935663"/>
            <a:ext cx="9906000" cy="51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7941" r="1550" b="5228"/>
          <a:stretch/>
        </p:blipFill>
        <p:spPr>
          <a:xfrm>
            <a:off x="0" y="1082057"/>
            <a:ext cx="9906000" cy="54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7941" b="4667"/>
          <a:stretch/>
        </p:blipFill>
        <p:spPr>
          <a:xfrm>
            <a:off x="1" y="744903"/>
            <a:ext cx="9906000" cy="54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8128" b="6351"/>
          <a:stretch/>
        </p:blipFill>
        <p:spPr>
          <a:xfrm>
            <a:off x="0" y="702376"/>
            <a:ext cx="9906000" cy="52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8129" r="965" b="5041"/>
          <a:stretch/>
        </p:blipFill>
        <p:spPr>
          <a:xfrm>
            <a:off x="1" y="988577"/>
            <a:ext cx="9906000" cy="54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2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13</Words>
  <Application>Microsoft Office PowerPoint</Application>
  <PresentationFormat>Papel A4 (210 x 297 mm)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SANTANA BOCCIA</dc:creator>
  <cp:lastModifiedBy>ALEX SANTANA BOCCIA</cp:lastModifiedBy>
  <cp:revision>3</cp:revision>
  <dcterms:created xsi:type="dcterms:W3CDTF">2019-05-26T17:36:29Z</dcterms:created>
  <dcterms:modified xsi:type="dcterms:W3CDTF">2019-05-26T17:55:32Z</dcterms:modified>
</cp:coreProperties>
</file>