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77" r:id="rId2"/>
    <p:sldId id="278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3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26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7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6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4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7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1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0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4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1A880-1ECA-4479-844B-774A61D0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aplicação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DC0F592-26EC-4EC2-9B2A-57A08613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4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B9323-4D5D-4AFB-8422-20C488AC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31199-B4AB-46F6-A958-EC8C3043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camada de aplicação é uma camada que promove um conjunto de funções</a:t>
            </a:r>
          </a:p>
        </p:txBody>
      </p:sp>
    </p:spTree>
    <p:extLst>
      <p:ext uri="{BB962C8B-B14F-4D97-AF65-F5344CB8AC3E}">
        <p14:creationId xmlns:p14="http://schemas.microsoft.com/office/powerpoint/2010/main" val="159262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BB9EC-21F1-49B2-8F9E-43E00CD9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1FEB86-5F0B-428F-9D65-8C1F2E5F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355" y="2240779"/>
            <a:ext cx="9905999" cy="3541714"/>
          </a:xfrm>
        </p:spPr>
        <p:txBody>
          <a:bodyPr/>
          <a:lstStyle/>
          <a:p>
            <a:r>
              <a:rPr lang="pt-BR" dirty="0"/>
              <a:t>http(permite a obtenção de recursos, como documentos HTML), </a:t>
            </a:r>
            <a:r>
              <a:rPr lang="pt-BR" dirty="0" err="1"/>
              <a:t>www</a:t>
            </a:r>
            <a:r>
              <a:rPr lang="pt-BR" dirty="0"/>
              <a:t>( várias mídias conectadas por sistemas eletrônicos que são executadas na Internet.), </a:t>
            </a:r>
            <a:r>
              <a:rPr lang="pt-BR" dirty="0" err="1"/>
              <a:t>dns</a:t>
            </a:r>
            <a:r>
              <a:rPr lang="pt-BR" dirty="0"/>
              <a:t>(traduz os endereços de IP nos nomes dos sites), entre outros.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56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56733-948F-4236-83D3-696B0EA1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funciona o DNS?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04994-7E8A-4B31-99B5-A6A3526F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 o mapeamento entre nomes e números, tendo controle dos servidores para auxiliar o usuário quando ele digitar um nome de domínio no navegador da web.</a:t>
            </a:r>
          </a:p>
        </p:txBody>
      </p:sp>
    </p:spTree>
    <p:extLst>
      <p:ext uri="{BB962C8B-B14F-4D97-AF65-F5344CB8AC3E}">
        <p14:creationId xmlns:p14="http://schemas.microsoft.com/office/powerpoint/2010/main" val="111196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F1A1C-6BF4-44A2-8454-993164FB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como funciona o servidor de nomes?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3640D-A86D-427C-81F1-F34DFFA8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 nomes para determinados </a:t>
            </a:r>
            <a:r>
              <a:rPr lang="pt-BR" dirty="0" err="1"/>
              <a:t>Ips</a:t>
            </a:r>
            <a:r>
              <a:rPr lang="pt-BR" dirty="0"/>
              <a:t> para facilitar.</a:t>
            </a:r>
          </a:p>
        </p:txBody>
      </p:sp>
    </p:spTree>
    <p:extLst>
      <p:ext uri="{BB962C8B-B14F-4D97-AF65-F5344CB8AC3E}">
        <p14:creationId xmlns:p14="http://schemas.microsoft.com/office/powerpoint/2010/main" val="1366756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700</TotalTime>
  <Words>126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Camada de aplicação</vt:lpstr>
      <vt:lpstr>O que é e para que serve?</vt:lpstr>
      <vt:lpstr>principais protocolos.</vt:lpstr>
      <vt:lpstr>o que é e como funciona o DNS?</vt:lpstr>
      <vt:lpstr>o que é e como funciona o servidor de nomes?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</dc:title>
  <dc:creator>MATEUS PIMENTA</dc:creator>
  <cp:lastModifiedBy>MATEUS PIMENTA</cp:lastModifiedBy>
  <cp:revision>51</cp:revision>
  <dcterms:created xsi:type="dcterms:W3CDTF">2023-04-12T14:35:09Z</dcterms:created>
  <dcterms:modified xsi:type="dcterms:W3CDTF">2023-05-15T17:28:18Z</dcterms:modified>
</cp:coreProperties>
</file>