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7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26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4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4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1A880-1ECA-4479-844B-774A61D0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enlace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79EA0-2364-4738-A4A8-9E8C579D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camada de enlace transforma a camada que é física em um recurso de transmissão bruto, através de um link(hop-</a:t>
            </a:r>
            <a:r>
              <a:rPr lang="pt-BR" dirty="0" err="1"/>
              <a:t>to</a:t>
            </a:r>
            <a:r>
              <a:rPr lang="pt-BR" dirty="0"/>
              <a:t>-hop).</a:t>
            </a:r>
          </a:p>
          <a:p>
            <a:r>
              <a:rPr lang="pt-BR" dirty="0"/>
              <a:t>Existe 5 controles de enlace: frames, endereçamento, controle de fluxo, controle de erros e o controle de acesso.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4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5C3BC-D694-4D2C-A9CC-32E64B29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1C2D5-DF43-4E80-8D48-3F347E22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Canal sem ruído: </a:t>
            </a:r>
            <a:r>
              <a:rPr lang="pt-BR" dirty="0" err="1"/>
              <a:t>simplest</a:t>
            </a:r>
            <a:r>
              <a:rPr lang="pt-BR" dirty="0"/>
              <a:t>, como já diz no nome, o mais simples possível, ou seja, os pacotes são simplesmente enviados sem controle de fluxo e sem erros.</a:t>
            </a:r>
          </a:p>
          <a:p>
            <a:pPr marL="0" indent="0">
              <a:buNone/>
            </a:pPr>
            <a:r>
              <a:rPr lang="pt-BR" dirty="0"/>
              <a:t>   	- 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wait</a:t>
            </a:r>
            <a:r>
              <a:rPr lang="pt-BR" dirty="0"/>
              <a:t>: o emissor envia um frame, só após a confirmação do receptor que ele envia outro frame, assim sendo o receptor controla o envio através de confirmações.</a:t>
            </a:r>
          </a:p>
        </p:txBody>
      </p:sp>
    </p:spTree>
    <p:extLst>
      <p:ext uri="{BB962C8B-B14F-4D97-AF65-F5344CB8AC3E}">
        <p14:creationId xmlns:p14="http://schemas.microsoft.com/office/powerpoint/2010/main" val="28885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67547-8EE9-4602-AC13-C9B79169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2CD78-88F3-4767-96CD-536A3D58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b="1" u="sng" dirty="0"/>
              <a:t>Canal com ruído: </a:t>
            </a:r>
            <a:r>
              <a:rPr lang="pt-BR" dirty="0"/>
              <a:t>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walt</a:t>
            </a:r>
            <a:r>
              <a:rPr lang="pt-BR" dirty="0"/>
              <a:t> ARQ(solicitação de repetição automática), é necessário numerar os frames para fazer o controle de erro(número de sequência).</a:t>
            </a:r>
          </a:p>
          <a:p>
            <a:r>
              <a:rPr lang="pt-BR" dirty="0"/>
              <a:t>Go-</a:t>
            </a:r>
            <a:r>
              <a:rPr lang="pt-BR" dirty="0" err="1"/>
              <a:t>back</a:t>
            </a:r>
            <a:r>
              <a:rPr lang="pt-BR" dirty="0"/>
              <a:t>-N </a:t>
            </a:r>
            <a:r>
              <a:rPr lang="pt-BR" dirty="0" err="1"/>
              <a:t>ARQ:conjunto</a:t>
            </a:r>
            <a:r>
              <a:rPr lang="pt-BR" dirty="0"/>
              <a:t> de frames, pede confirmação do último, mais eficiente, muito tempo ocioso, cabeamento estruturado.</a:t>
            </a:r>
          </a:p>
          <a:p>
            <a:r>
              <a:rPr lang="pt-BR" dirty="0" err="1"/>
              <a:t>Selective</a:t>
            </a:r>
            <a:r>
              <a:rPr lang="pt-BR" dirty="0"/>
              <a:t> </a:t>
            </a:r>
            <a:r>
              <a:rPr lang="pt-BR" dirty="0" err="1"/>
              <a:t>Repeat</a:t>
            </a:r>
            <a:r>
              <a:rPr lang="pt-BR" dirty="0"/>
              <a:t> ARQ: utiliza DUAS janelas de mesmo tamanho, apenas o frame que tem o timer esgotado é retransmitido.</a:t>
            </a:r>
          </a:p>
        </p:txBody>
      </p:sp>
    </p:spTree>
    <p:extLst>
      <p:ext uri="{BB962C8B-B14F-4D97-AF65-F5344CB8AC3E}">
        <p14:creationId xmlns:p14="http://schemas.microsoft.com/office/powerpoint/2010/main" val="34430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B9D6D-0B8F-4C7C-938E-19163CE9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e detecção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D0E5F-2F33-41E5-84E0-3CB1A8E1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 de erro: bits de dados e bits redundantes devem ter uma relação.</a:t>
            </a:r>
          </a:p>
          <a:p>
            <a:pPr marL="0" indent="0">
              <a:buNone/>
            </a:pPr>
            <a:r>
              <a:rPr lang="pt-BR" dirty="0"/>
              <a:t>K bits(dados), r bits(verificação), palavra de código(tamanho total </a:t>
            </a:r>
            <a:r>
              <a:rPr lang="pt-BR" i="1" dirty="0"/>
              <a:t>n</a:t>
            </a:r>
            <a:r>
              <a:rPr lang="pt-BR" dirty="0"/>
              <a:t>). N = k + r</a:t>
            </a:r>
          </a:p>
          <a:p>
            <a:endParaRPr lang="pt-BR" dirty="0"/>
          </a:p>
          <a:p>
            <a:r>
              <a:rPr lang="pt-BR" dirty="0"/>
              <a:t>Distância de </a:t>
            </a:r>
            <a:r>
              <a:rPr lang="pt-BR" dirty="0" err="1"/>
              <a:t>hamming</a:t>
            </a:r>
            <a:r>
              <a:rPr lang="pt-BR" dirty="0"/>
              <a:t>: A diferença entre duas palavras de código é chamada distância de </a:t>
            </a:r>
            <a:r>
              <a:rPr lang="pt-BR" dirty="0" err="1"/>
              <a:t>hamming</a:t>
            </a:r>
            <a:r>
              <a:rPr lang="pt-BR" dirty="0"/>
              <a:t>.  A distância é de 3, mas por causa da forma como os bits de verificação são calculados, algumas dessas palavras são consideradas inválidas.</a:t>
            </a:r>
          </a:p>
        </p:txBody>
      </p:sp>
    </p:spTree>
    <p:extLst>
      <p:ext uri="{BB962C8B-B14F-4D97-AF65-F5344CB8AC3E}">
        <p14:creationId xmlns:p14="http://schemas.microsoft.com/office/powerpoint/2010/main" val="112216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669</TotalTime>
  <Words>277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Camada de enlace </vt:lpstr>
      <vt:lpstr>protocolos</vt:lpstr>
      <vt:lpstr>Protocolos</vt:lpstr>
      <vt:lpstr>Controle e detecção de erros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MATEUS PIMENTA</dc:creator>
  <cp:lastModifiedBy>MATEUS PIMENTA</cp:lastModifiedBy>
  <cp:revision>47</cp:revision>
  <dcterms:created xsi:type="dcterms:W3CDTF">2023-04-12T14:35:09Z</dcterms:created>
  <dcterms:modified xsi:type="dcterms:W3CDTF">2023-05-03T12:06:27Z</dcterms:modified>
</cp:coreProperties>
</file>