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0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3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62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4263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74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63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041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8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7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1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5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2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0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8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1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0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14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1A880-1ECA-4479-844B-774A61D0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de transporte </a:t>
            </a:r>
          </a:p>
        </p:txBody>
      </p:sp>
    </p:spTree>
    <p:extLst>
      <p:ext uri="{BB962C8B-B14F-4D97-AF65-F5344CB8AC3E}">
        <p14:creationId xmlns:p14="http://schemas.microsoft.com/office/powerpoint/2010/main" val="420144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1CC84-C1FC-46BE-90A5-2CFF91DC8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0738E6-C48A-4799-B4C6-08DCA315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Camada que cuida da chegada de processos </a:t>
            </a:r>
          </a:p>
        </p:txBody>
      </p:sp>
    </p:spTree>
    <p:extLst>
      <p:ext uri="{BB962C8B-B14F-4D97-AF65-F5344CB8AC3E}">
        <p14:creationId xmlns:p14="http://schemas.microsoft.com/office/powerpoint/2010/main" val="399607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9E626-0951-4C60-8D2E-52991CCF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 que serve?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79453B-47FE-42EC-805A-B8E9F3FAD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responsável pela confiabilidade de recebimento de processos </a:t>
            </a:r>
          </a:p>
        </p:txBody>
      </p:sp>
    </p:spTree>
    <p:extLst>
      <p:ext uri="{BB962C8B-B14F-4D97-AF65-F5344CB8AC3E}">
        <p14:creationId xmlns:p14="http://schemas.microsoft.com/office/powerpoint/2010/main" val="42101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508FA-9A1E-426B-B5F7-9329F022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protocolos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8BA0A1-95E8-41F4-9DFF-771F416D2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Modelos UDP e TCP</a:t>
            </a:r>
          </a:p>
        </p:txBody>
      </p:sp>
    </p:spTree>
    <p:extLst>
      <p:ext uri="{BB962C8B-B14F-4D97-AF65-F5344CB8AC3E}">
        <p14:creationId xmlns:p14="http://schemas.microsoft.com/office/powerpoint/2010/main" val="11184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C4FDE-1045-41D1-93EE-8E3BE971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existe congestionamento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B7744A-2F22-45C5-A184-F2AC68454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Acontece quando bate o limite do servidor por quantidade de pessoas simultaneamente quantidade de pessoas </a:t>
            </a:r>
          </a:p>
        </p:txBody>
      </p:sp>
    </p:spTree>
    <p:extLst>
      <p:ext uri="{BB962C8B-B14F-4D97-AF65-F5344CB8AC3E}">
        <p14:creationId xmlns:p14="http://schemas.microsoft.com/office/powerpoint/2010/main" val="249367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811E8-F36F-4FF0-98A2-4E20F3D40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desempenho de rede: Atraso x carga e </a:t>
            </a:r>
            <a:r>
              <a:rPr lang="pt-BR" dirty="0" err="1"/>
              <a:t>Throughput</a:t>
            </a:r>
            <a:r>
              <a:rPr lang="pt-BR" dirty="0"/>
              <a:t> x carga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B70167-B4CD-413F-AA05-6869791C7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Atraso x carga: quando aumenta a carga, acaba aumentando o atraso por causa do congestionamento e a limitação dos recursos da rede</a:t>
            </a:r>
          </a:p>
          <a:p>
            <a:r>
              <a:rPr lang="pt-BR" dirty="0" err="1"/>
              <a:t>Throughput</a:t>
            </a:r>
            <a:r>
              <a:rPr lang="pt-BR" dirty="0"/>
              <a:t> x carga: quando há um aumento de tráfego de dados na rede, o </a:t>
            </a:r>
            <a:r>
              <a:rPr lang="pt-BR" dirty="0" err="1"/>
              <a:t>throughput</a:t>
            </a:r>
            <a:r>
              <a:rPr lang="pt-BR" dirty="0"/>
              <a:t> pode ser afetado, isso porque a largura de rede pode se </a:t>
            </a:r>
            <a:r>
              <a:rPr lang="pt-BR"/>
              <a:t>tornar insuficiente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624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C9897-A100-42EE-AF69-A92C4238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conexão: serviço orientado a conexão e sem conexão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4D3463-7404-4F16-B547-1927BA06A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Serviço orientado com conexão: Precisa de um meio físico </a:t>
            </a:r>
          </a:p>
          <a:p>
            <a:r>
              <a:rPr lang="pt-BR" dirty="0"/>
              <a:t>Sem conexão: através do meio digital </a:t>
            </a:r>
          </a:p>
        </p:txBody>
      </p:sp>
    </p:spTree>
    <p:extLst>
      <p:ext uri="{BB962C8B-B14F-4D97-AF65-F5344CB8AC3E}">
        <p14:creationId xmlns:p14="http://schemas.microsoft.com/office/powerpoint/2010/main" val="95207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AB637-8B06-48A1-ABE2-65491859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 como é realizado o endereçamento na camada de transporte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30B68C-5282-4F47-BC7A-8722D2569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realizar, temos o </a:t>
            </a:r>
            <a:r>
              <a:rPr lang="pt-BR" dirty="0" err="1"/>
              <a:t>ip</a:t>
            </a:r>
            <a:r>
              <a:rPr lang="pt-BR" dirty="0"/>
              <a:t> e o endereço de porta </a:t>
            </a:r>
          </a:p>
        </p:txBody>
      </p:sp>
    </p:spTree>
    <p:extLst>
      <p:ext uri="{BB962C8B-B14F-4D97-AF65-F5344CB8AC3E}">
        <p14:creationId xmlns:p14="http://schemas.microsoft.com/office/powerpoint/2010/main" val="46712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51296-96CE-4FFA-B425-A3B84463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e como se utiliza o protocolo UDP e TCP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F52FEC-0CC2-44DD-B06B-1AEF76A65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TCP: envio e espera de confirmação</a:t>
            </a:r>
          </a:p>
          <a:p>
            <a:r>
              <a:rPr lang="pt-BR" dirty="0"/>
              <a:t>UDP: é o envio direto sem confirmação</a:t>
            </a:r>
          </a:p>
        </p:txBody>
      </p:sp>
    </p:spTree>
    <p:extLst>
      <p:ext uri="{BB962C8B-B14F-4D97-AF65-F5344CB8AC3E}">
        <p14:creationId xmlns:p14="http://schemas.microsoft.com/office/powerpoint/2010/main" val="4130629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771</TotalTime>
  <Words>195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Circuito</vt:lpstr>
      <vt:lpstr>Camada de transporte </vt:lpstr>
      <vt:lpstr>O que é?</vt:lpstr>
      <vt:lpstr>Pra que serve?</vt:lpstr>
      <vt:lpstr>Principais protocolos</vt:lpstr>
      <vt:lpstr>Porque existe congestionamento </vt:lpstr>
      <vt:lpstr>desempenho de rede: Atraso x carga e Throughput x carga</vt:lpstr>
      <vt:lpstr>controle de conexão: serviço orientado a conexão e sem conexão</vt:lpstr>
      <vt:lpstr> como é realizado o endereçamento na camada de transporte ?</vt:lpstr>
      <vt:lpstr>o que é e como se utiliza o protocolo UDP e TCP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Conceitos Básicos</dc:title>
  <dc:creator>MATEUS PIMENTA</dc:creator>
  <cp:lastModifiedBy>MATEUS PIMENTA</cp:lastModifiedBy>
  <cp:revision>51</cp:revision>
  <dcterms:created xsi:type="dcterms:W3CDTF">2023-04-12T14:35:09Z</dcterms:created>
  <dcterms:modified xsi:type="dcterms:W3CDTF">2023-05-15T16:51:12Z</dcterms:modified>
</cp:coreProperties>
</file>