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0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3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62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4263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74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63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041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8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7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1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5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2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0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8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1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0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14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12A05-CF7C-4849-8854-512BEF6AC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FÍSICA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D364CB-283D-4DEF-BFEC-C57974DC7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BR" u="sng" dirty="0"/>
              <a:t>TIPOS DE SINAIS:</a:t>
            </a:r>
            <a:r>
              <a:rPr lang="pt-BR" dirty="0"/>
              <a:t> sinais digitais(possuem apenas um conjunto limitado de valores) e sinais analógicos(podem ter um conjunto infinito de valores em um intervalo de tempo qualquer).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BR" u="sng" dirty="0"/>
              <a:t>SINAIS DIGITAIS:</a:t>
            </a:r>
            <a:r>
              <a:rPr lang="pt-BR" dirty="0"/>
              <a:t> há apenas dois níveis, mas pode conter uma quantidade x(desde que seja finita).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BR" u="sng" dirty="0"/>
              <a:t>PERDA NA TRANSMISSÃO</a:t>
            </a:r>
            <a:r>
              <a:rPr lang="pt-BR" dirty="0"/>
              <a:t>: os sinais trafegam em transmissões, mas possuem imperfeições. O sinal perde energia, mas não existe deformação, em cabos de metal geralmente se perde por calor, assim sendo é utilizado amplificadores.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BR" u="sng" dirty="0"/>
              <a:t>CONVERSÃO DIGITAL-DIGITAL(codificação de linha): </a:t>
            </a:r>
            <a:r>
              <a:rPr lang="pt-BR" dirty="0"/>
              <a:t>é a conversão de dados digitais em sinais digitais(unipolar, polar, bipolar, </a:t>
            </a:r>
            <a:r>
              <a:rPr lang="pt-BR" dirty="0" err="1"/>
              <a:t>multilevel</a:t>
            </a:r>
            <a:r>
              <a:rPr lang="pt-BR" dirty="0"/>
              <a:t>, </a:t>
            </a:r>
            <a:r>
              <a:rPr lang="pt-BR" dirty="0" err="1"/>
              <a:t>multitransmition</a:t>
            </a:r>
            <a:r>
              <a:rPr lang="pt-BR" dirty="0"/>
              <a:t>).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BR" u="sng" dirty="0"/>
              <a:t>CONVERSÃO ANALÓGICO-DIGITAL: </a:t>
            </a:r>
            <a:r>
              <a:rPr lang="pt-BR" dirty="0"/>
              <a:t>técnica PCM, modulação por código de pulso.</a:t>
            </a:r>
          </a:p>
          <a:p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381915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CF51B-7988-433F-B075-CCFD4697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MODOS de transmissão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711358-C87A-492A-A2B0-5A5B50AB9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Existe quatro tipos de modo de transmissão: </a:t>
            </a:r>
            <a:r>
              <a:rPr lang="pt-BR" dirty="0" err="1"/>
              <a:t>pararela</a:t>
            </a:r>
            <a:r>
              <a:rPr lang="pt-BR" dirty="0"/>
              <a:t>(os dados binários são organizados por meio de grupos, assim sendo possível enviar por blocos), serial(simples, utiliza um canal de comunicação), serial assíncrona(meio lenta, mais barata, recomendada por baixas velocidades e serial síncrona(sincronismo, efetivada na camada de enlace).</a:t>
            </a:r>
          </a:p>
        </p:txBody>
      </p:sp>
    </p:spTree>
    <p:extLst>
      <p:ext uri="{BB962C8B-B14F-4D97-AF65-F5344CB8AC3E}">
        <p14:creationId xmlns:p14="http://schemas.microsoft.com/office/powerpoint/2010/main" val="4820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4AE70-B562-43D4-A62B-4B32B360B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97" y="764373"/>
            <a:ext cx="10696303" cy="1293028"/>
          </a:xfrm>
        </p:spPr>
        <p:txBody>
          <a:bodyPr/>
          <a:lstStyle/>
          <a:p>
            <a:r>
              <a:rPr lang="pt-BR" dirty="0"/>
              <a:t>Conversão digital-analógica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A25959-3427-47D3-9BBA-8CADF66E2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sinal analógico possui três características: a frequência, fase e amplitude. O sinal  é alterado de acordo com a variação dos bits.	</a:t>
            </a:r>
          </a:p>
        </p:txBody>
      </p:sp>
    </p:spTree>
    <p:extLst>
      <p:ext uri="{BB962C8B-B14F-4D97-AF65-F5344CB8AC3E}">
        <p14:creationId xmlns:p14="http://schemas.microsoft.com/office/powerpoint/2010/main" val="338820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9296E-3CC5-4767-BF4F-894D175C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Modulação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E5B185-20D0-4CB0-9DE8-79A28E1A7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Apresenta três: ASK(amplitude), FSK(frequência) e PSK(estágio).</a:t>
            </a:r>
          </a:p>
        </p:txBody>
      </p:sp>
    </p:spTree>
    <p:extLst>
      <p:ext uri="{BB962C8B-B14F-4D97-AF65-F5344CB8AC3E}">
        <p14:creationId xmlns:p14="http://schemas.microsoft.com/office/powerpoint/2010/main" val="1596481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E973C-B90A-45AA-AE58-978E90DD6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764373"/>
            <a:ext cx="10652760" cy="1293028"/>
          </a:xfrm>
        </p:spPr>
        <p:txBody>
          <a:bodyPr/>
          <a:lstStyle/>
          <a:p>
            <a:r>
              <a:rPr lang="pt-BR" dirty="0"/>
              <a:t>Conversão analógico-analógico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10A330-8ABB-4612-90DF-3E4C07309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 ser feito em três formas: AM(amplitude), FM(frequência) e PM(estágio).</a:t>
            </a:r>
          </a:p>
        </p:txBody>
      </p:sp>
    </p:spTree>
    <p:extLst>
      <p:ext uri="{BB962C8B-B14F-4D97-AF65-F5344CB8AC3E}">
        <p14:creationId xmlns:p14="http://schemas.microsoft.com/office/powerpoint/2010/main" val="242400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760FC-547A-46CB-8C65-87599452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multiplexação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4E6756-78A7-419D-BE37-94B382DB3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Existe três técnicas usadas: TDM(o tempo é compartilhado entre os diversos canais), FDM(a faixa de frequência é compartilhada) e WDM(comprimento de onda).</a:t>
            </a:r>
          </a:p>
          <a:p>
            <a:r>
              <a:rPr lang="pt-BR" dirty="0"/>
              <a:t>São utilizados quando o custo da implementação de canais separados para cada fonte é maior que o custo de utilizar as funções de multiplexação.</a:t>
            </a:r>
          </a:p>
          <a:p>
            <a:r>
              <a:rPr lang="pt-BR" dirty="0"/>
              <a:t>A banda passante necessária para um sinal é bem menor do que  banda passante dos meios físicos. Sempre que a banda passante de um meio físico for maior à banda passante necessária um sinal.</a:t>
            </a:r>
          </a:p>
        </p:txBody>
      </p:sp>
    </p:spTree>
    <p:extLst>
      <p:ext uri="{BB962C8B-B14F-4D97-AF65-F5344CB8AC3E}">
        <p14:creationId xmlns:p14="http://schemas.microsoft.com/office/powerpoint/2010/main" val="98003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7934A-FCB3-45C4-A8AE-93BFF87B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Meios de transmissão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5786D7-CE2D-4CB0-8745-94497256D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Guiados:   os meios guiados usam um condutor para que o sinal do emissor chegue até o devido receptor.(fibra óptica, cabo coaxial, fio trançado) </a:t>
            </a:r>
          </a:p>
          <a:p>
            <a:r>
              <a:rPr lang="pt-BR" dirty="0"/>
              <a:t>Não guiados:  transportam ondas eletromagnéticas sem o uso de um condutor físico.(rede sem fio, satélites, raio laser)</a:t>
            </a:r>
          </a:p>
        </p:txBody>
      </p:sp>
    </p:spTree>
    <p:extLst>
      <p:ext uri="{BB962C8B-B14F-4D97-AF65-F5344CB8AC3E}">
        <p14:creationId xmlns:p14="http://schemas.microsoft.com/office/powerpoint/2010/main" val="1159600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668</TotalTime>
  <Words>422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Tw Cen MT</vt:lpstr>
      <vt:lpstr>Wingdings</vt:lpstr>
      <vt:lpstr>Circuito</vt:lpstr>
      <vt:lpstr>CAMADA FÍSICA</vt:lpstr>
      <vt:lpstr>MODOS de transmissão </vt:lpstr>
      <vt:lpstr>Conversão digital-analógica</vt:lpstr>
      <vt:lpstr>Modulação de dados</vt:lpstr>
      <vt:lpstr>Conversão analógico-analógico</vt:lpstr>
      <vt:lpstr>multiplexação</vt:lpstr>
      <vt:lpstr>Meios de transmissão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Conceitos Básicos</dc:title>
  <dc:creator>MATEUS PIMENTA</dc:creator>
  <cp:lastModifiedBy>MATEUS PIMENTA</cp:lastModifiedBy>
  <cp:revision>47</cp:revision>
  <dcterms:created xsi:type="dcterms:W3CDTF">2023-04-12T14:35:09Z</dcterms:created>
  <dcterms:modified xsi:type="dcterms:W3CDTF">2023-05-03T12:04:28Z</dcterms:modified>
</cp:coreProperties>
</file>