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26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CB47-4F2D-4086-AB2C-D3ED6B02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16544"/>
            <a:ext cx="9448800" cy="1825096"/>
          </a:xfrm>
        </p:spPr>
        <p:txBody>
          <a:bodyPr/>
          <a:lstStyle/>
          <a:p>
            <a:r>
              <a:rPr lang="pt-BR" dirty="0">
                <a:latin typeface="Kristen ITC" panose="03050502040202030202" pitchFamily="66" charset="0"/>
              </a:rPr>
              <a:t>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72353-A5BB-4E0E-A9FD-97813F6E3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Kristen ITC" panose="03050502040202030202" pitchFamily="66" charset="0"/>
              </a:rPr>
              <a:t>Mateus Pimenta</a:t>
            </a:r>
          </a:p>
          <a:p>
            <a:r>
              <a:rPr lang="pt-BR" dirty="0">
                <a:latin typeface="Kristen ITC" panose="03050502040202030202" pitchFamily="66" charset="0"/>
              </a:rPr>
              <a:t>N°: 23</a:t>
            </a:r>
          </a:p>
        </p:txBody>
      </p:sp>
    </p:spTree>
    <p:extLst>
      <p:ext uri="{BB962C8B-B14F-4D97-AF65-F5344CB8AC3E}">
        <p14:creationId xmlns:p14="http://schemas.microsoft.com/office/powerpoint/2010/main" val="416137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35B7-A9DB-492E-AFDA-5DEED286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dhcp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030C4-2D2A-46A9-B558-89ACCB51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permite atribuição dinâmica de endereços IP</a:t>
            </a:r>
          </a:p>
          <a:p>
            <a:r>
              <a:rPr lang="pt-BR" dirty="0"/>
              <a:t>Host envia (broadcast) mensagem “DHCP </a:t>
            </a:r>
            <a:r>
              <a:rPr lang="pt-BR" dirty="0" err="1"/>
              <a:t>discover</a:t>
            </a:r>
            <a:r>
              <a:rPr lang="pt-BR" dirty="0"/>
              <a:t>”</a:t>
            </a:r>
          </a:p>
          <a:p>
            <a:r>
              <a:rPr lang="pt-BR" dirty="0"/>
              <a:t>DHCP server responde com mensagem “DHCP </a:t>
            </a:r>
            <a:r>
              <a:rPr lang="pt-BR" dirty="0" err="1"/>
              <a:t>ofter</a:t>
            </a:r>
            <a:r>
              <a:rPr lang="pt-BR" dirty="0"/>
              <a:t>”</a:t>
            </a:r>
          </a:p>
          <a:p>
            <a:r>
              <a:rPr lang="pt-BR" dirty="0"/>
              <a:t>Host pede endereço IP com mensagem “DHCP </a:t>
            </a:r>
            <a:r>
              <a:rPr lang="pt-BR" dirty="0" err="1"/>
              <a:t>request</a:t>
            </a:r>
            <a:r>
              <a:rPr lang="pt-BR" dirty="0"/>
              <a:t>”</a:t>
            </a:r>
          </a:p>
          <a:p>
            <a:r>
              <a:rPr lang="pt-BR" dirty="0"/>
              <a:t>DHCP server envia endereço com mensagem “DHCP </a:t>
            </a:r>
            <a:r>
              <a:rPr lang="pt-BR" dirty="0" err="1"/>
              <a:t>ack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10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E8AF-BD44-4210-BA7E-912B208E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13F05-456B-4B43-8B87-D88ED985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5944"/>
            <a:ext cx="9905999" cy="3541714"/>
          </a:xfrm>
        </p:spPr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adress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endParaRPr lang="pt-BR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09485109-B492-4124-8917-8A89D72A2B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2491" y="2878182"/>
            <a:ext cx="400594" cy="3744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E9A70B-335D-4E4F-ADC5-C6366D8D9176}"/>
              </a:ext>
            </a:extLst>
          </p:cNvPr>
          <p:cNvSpPr txBox="1"/>
          <p:nvPr/>
        </p:nvSpPr>
        <p:spPr>
          <a:xfrm>
            <a:off x="1902823" y="3374570"/>
            <a:ext cx="610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Reescreve endereços IP que passam por um </a:t>
            </a:r>
            <a:r>
              <a:rPr lang="pt-BR" dirty="0" err="1"/>
              <a:t>router</a:t>
            </a:r>
            <a:r>
              <a:rPr lang="pt-BR" dirty="0"/>
              <a:t> ou firewall permitindo computadores com </a:t>
            </a:r>
            <a:r>
              <a:rPr lang="pt-BR" dirty="0" err="1"/>
              <a:t>Ips</a:t>
            </a:r>
            <a:r>
              <a:rPr lang="pt-BR" dirty="0"/>
              <a:t> privados acessarem a internet</a:t>
            </a:r>
          </a:p>
        </p:txBody>
      </p:sp>
    </p:spTree>
    <p:extLst>
      <p:ext uri="{BB962C8B-B14F-4D97-AF65-F5344CB8AC3E}">
        <p14:creationId xmlns:p14="http://schemas.microsoft.com/office/powerpoint/2010/main" val="420802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B71AE-6B30-4674-86AF-436698EB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79A76-C09C-47A7-9872-B389BFA1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16 bytes (octetos), 128 bits de comprimento;</a:t>
            </a:r>
          </a:p>
          <a:p>
            <a:r>
              <a:rPr lang="pt-BR" dirty="0"/>
              <a:t>protocolo que permite um número muito maior de conexões, também oferece maior segurança aos usuários;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23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D1325-3659-450A-BE3D-F72FCE3A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990DA-E77F-4260-B12C-AB79C8BF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r>
              <a:rPr lang="pt-BR" dirty="0"/>
              <a:t>Resolução de endereços</a:t>
            </a:r>
          </a:p>
          <a:p>
            <a:r>
              <a:rPr lang="pt-BR" dirty="0"/>
              <a:t> a solicitação ARP é transmitida em broadcast e a resposta ARP em </a:t>
            </a:r>
            <a:r>
              <a:rPr lang="pt-BR" dirty="0" err="1"/>
              <a:t>unicast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94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BE57F-75C5-46AF-A163-0561563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Entrega, encaminhamento e roteamento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C30FD-9C9C-418D-AE37-812ED397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Entrega: direto: o destino final é um host que é conectado à mesma rede física do entregador. Indireto: o host destino não se encontra na mesma rede física do entregador </a:t>
            </a:r>
            <a:r>
              <a:rPr lang="pt-BR" dirty="0">
                <a:sym typeface="Wingdings" panose="05000000000000000000" pitchFamily="2" charset="2"/>
              </a:rPr>
              <a:t> o pacote vai de roteador a roteador.</a:t>
            </a:r>
          </a:p>
          <a:p>
            <a:r>
              <a:rPr lang="pt-BR" dirty="0">
                <a:sym typeface="Wingdings" panose="05000000000000000000" pitchFamily="2" charset="2"/>
              </a:rPr>
              <a:t>Encaminhamento: quando o host tem um pacote que precisa ser enviado ele consulta a tabela para encontrar a rota.</a:t>
            </a:r>
          </a:p>
          <a:p>
            <a:r>
              <a:rPr lang="pt-BR" dirty="0">
                <a:sym typeface="Wingdings" panose="05000000000000000000" pitchFamily="2" charset="2"/>
              </a:rPr>
              <a:t>Tabela de roteamento: tem a dinâmica que é atualizada (toda vez que ocorre uma mudança) utilizando algum protocolo de roteamento. E pode ser atualizada periodicamente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5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8B95-048B-4C1F-9BF8-838E3558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CCFF9-9A91-4D3B-914E-69C7B7BD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que consiste em trazer as conexões, conecta o meio interior com o exterior e a camada que realizar o melhor rota de envio de pacotes.</a:t>
            </a:r>
          </a:p>
        </p:txBody>
      </p:sp>
    </p:spTree>
    <p:extLst>
      <p:ext uri="{BB962C8B-B14F-4D97-AF65-F5344CB8AC3E}">
        <p14:creationId xmlns:p14="http://schemas.microsoft.com/office/powerpoint/2010/main" val="257334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E28C-B496-487B-9C62-648E6AE8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6F58D-62AC-43A6-BFB4-C70C7CDF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responsável pela entrega de pacotes</a:t>
            </a:r>
          </a:p>
        </p:txBody>
      </p:sp>
    </p:spTree>
    <p:extLst>
      <p:ext uri="{BB962C8B-B14F-4D97-AF65-F5344CB8AC3E}">
        <p14:creationId xmlns:p14="http://schemas.microsoft.com/office/powerpoint/2010/main" val="41166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6773-E1D2-40DE-8C42-5656FC42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4C8F6-1824-4B0D-B1F8-95C8AED7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IP(IPv4, IPv6) </a:t>
            </a:r>
            <a:r>
              <a:rPr lang="pt-BR" dirty="0" err="1"/>
              <a:t>IPsec</a:t>
            </a:r>
            <a:r>
              <a:rPr lang="pt-BR" dirty="0"/>
              <a:t>, ICMP</a:t>
            </a:r>
          </a:p>
        </p:txBody>
      </p:sp>
    </p:spTree>
    <p:extLst>
      <p:ext uri="{BB962C8B-B14F-4D97-AF65-F5344CB8AC3E}">
        <p14:creationId xmlns:p14="http://schemas.microsoft.com/office/powerpoint/2010/main" val="14628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47D0-F155-46C7-BFF5-321C1877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99188-34CD-498C-9493-F628D1E4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Endereço de 32 bits e 4 bytes, que define a forma única universal, a conexão de um dispositivo á internet;</a:t>
            </a:r>
          </a:p>
          <a:p>
            <a:r>
              <a:rPr lang="pt-BR" dirty="0"/>
              <a:t>Duas maneiras de indicar um endereço IPV4: notação binária e notação decimal pontuada.</a:t>
            </a:r>
          </a:p>
        </p:txBody>
      </p:sp>
    </p:spTree>
    <p:extLst>
      <p:ext uri="{BB962C8B-B14F-4D97-AF65-F5344CB8AC3E}">
        <p14:creationId xmlns:p14="http://schemas.microsoft.com/office/powerpoint/2010/main" val="153481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1CB6-A515-4094-A2BB-9954D8C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 – tabela a, b e c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D4AED630-B595-4C13-991D-CF8228D3A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02384"/>
              </p:ext>
            </p:extLst>
          </p:nvPr>
        </p:nvGraphicFramePr>
        <p:xfrm>
          <a:off x="1141413" y="2249488"/>
          <a:ext cx="9906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05735560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18807617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13062994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4372993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1268976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4807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Mascara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Primeiro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N°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Rede 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por redes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1-127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N.H.H.H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16.777.214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128-191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N.N.H.H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65.534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1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192-233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2.097.152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N.N.N.H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254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9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4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FB003-CB2C-4AC1-A4A7-47A110EB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B2279-AC47-4A31-92B1-1D8B0D3A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NETID: referente a identificação de rede;</a:t>
            </a:r>
          </a:p>
          <a:p>
            <a:r>
              <a:rPr lang="pt-BR" dirty="0"/>
              <a:t>HOSTID: é referente a identificação da máquina.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01.102.103.104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D0A87D-0380-4B4B-95C6-ECB74C396275}"/>
              </a:ext>
            </a:extLst>
          </p:cNvPr>
          <p:cNvSpPr txBox="1"/>
          <p:nvPr/>
        </p:nvSpPr>
        <p:spPr>
          <a:xfrm rot="16200000">
            <a:off x="1608770" y="3905128"/>
            <a:ext cx="391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{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76D915-50F5-43BF-8B81-03DB5D5A67FE}"/>
              </a:ext>
            </a:extLst>
          </p:cNvPr>
          <p:cNvSpPr txBox="1"/>
          <p:nvPr/>
        </p:nvSpPr>
        <p:spPr>
          <a:xfrm>
            <a:off x="1541417" y="4885510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netID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A74BBE-5C1F-4839-B64B-56DC11231038}"/>
              </a:ext>
            </a:extLst>
          </p:cNvPr>
          <p:cNvSpPr txBox="1"/>
          <p:nvPr/>
        </p:nvSpPr>
        <p:spPr>
          <a:xfrm>
            <a:off x="3200399" y="385488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49069D-82B2-4ADD-92E6-D632E7FBFE23}"/>
              </a:ext>
            </a:extLst>
          </p:cNvPr>
          <p:cNvSpPr txBox="1"/>
          <p:nvPr/>
        </p:nvSpPr>
        <p:spPr>
          <a:xfrm>
            <a:off x="3409406" y="40247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hostID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B6AA4E-AD8C-4DA8-8CFE-C4CF39B6D82A}"/>
              </a:ext>
            </a:extLst>
          </p:cNvPr>
          <p:cNvSpPr txBox="1"/>
          <p:nvPr/>
        </p:nvSpPr>
        <p:spPr>
          <a:xfrm>
            <a:off x="4648139" y="4494406"/>
            <a:ext cx="35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Os três primeiros conjuntos é de </a:t>
            </a:r>
            <a:r>
              <a:rPr lang="pt-BR" dirty="0" err="1">
                <a:highlight>
                  <a:srgbClr val="00FF00"/>
                </a:highlight>
              </a:rPr>
              <a:t>netID</a:t>
            </a:r>
            <a:r>
              <a:rPr lang="pt-BR" dirty="0">
                <a:highlight>
                  <a:srgbClr val="00FF00"/>
                </a:highlight>
              </a:rPr>
              <a:t> e o último é </a:t>
            </a:r>
            <a:r>
              <a:rPr lang="pt-BR" dirty="0" err="1">
                <a:highlight>
                  <a:srgbClr val="00FF00"/>
                </a:highlight>
              </a:rPr>
              <a:t>hostID</a:t>
            </a:r>
            <a:endParaRPr lang="pt-B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169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00142-E241-471D-A1AD-C932BF1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</a:t>
            </a:r>
            <a:r>
              <a:rPr lang="pt-BR" dirty="0" err="1"/>
              <a:t>cidr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E211D-E5BF-4D71-8851-30B146B9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Representa um IP com um sufixo cuja identifica o número de bits</a:t>
            </a:r>
          </a:p>
        </p:txBody>
      </p:sp>
    </p:spTree>
    <p:extLst>
      <p:ext uri="{BB962C8B-B14F-4D97-AF65-F5344CB8AC3E}">
        <p14:creationId xmlns:p14="http://schemas.microsoft.com/office/powerpoint/2010/main" val="76346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5ECD-859E-42C7-A698-0F8C16E0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o primeiro e o último </a:t>
            </a:r>
            <a:r>
              <a:rPr lang="pt-BR" dirty="0" err="1"/>
              <a:t>iP</a:t>
            </a:r>
            <a:r>
              <a:rPr lang="pt-BR" dirty="0"/>
              <a:t> de uma rede?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2B134-0F30-4296-9F15-551DB8C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número  é destinado a rede.</a:t>
            </a:r>
          </a:p>
          <a:p>
            <a:r>
              <a:rPr lang="pt-BR" dirty="0"/>
              <a:t>O  último e destinado a broadcast.</a:t>
            </a:r>
          </a:p>
        </p:txBody>
      </p:sp>
    </p:spTree>
    <p:extLst>
      <p:ext uri="{BB962C8B-B14F-4D97-AF65-F5344CB8AC3E}">
        <p14:creationId xmlns:p14="http://schemas.microsoft.com/office/powerpoint/2010/main" val="103807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775</TotalTime>
  <Words>459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Kristen ITC</vt:lpstr>
      <vt:lpstr>Trebuchet MS</vt:lpstr>
      <vt:lpstr>Tw Cen MT</vt:lpstr>
      <vt:lpstr>Wingdings</vt:lpstr>
      <vt:lpstr>Circuito</vt:lpstr>
      <vt:lpstr>CAMADA DE REDE</vt:lpstr>
      <vt:lpstr>O que é?</vt:lpstr>
      <vt:lpstr>Para que serve?</vt:lpstr>
      <vt:lpstr>Principais protocolos</vt:lpstr>
      <vt:lpstr>ipv4</vt:lpstr>
      <vt:lpstr>Ipv4 – tabela a, b e c</vt:lpstr>
      <vt:lpstr>ipv4</vt:lpstr>
      <vt:lpstr>Notação cidr</vt:lpstr>
      <vt:lpstr>Como identificar o primeiro e o último iP de uma rede?</vt:lpstr>
      <vt:lpstr>dhcp</vt:lpstr>
      <vt:lpstr>nat</vt:lpstr>
      <vt:lpstr>ipv6</vt:lpstr>
      <vt:lpstr>arp</vt:lpstr>
      <vt:lpstr>Entrega, encaminhamento e roteamento de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MATEUS PIMENTA</dc:creator>
  <cp:lastModifiedBy>MATEUS PIMENTA</cp:lastModifiedBy>
  <cp:revision>56</cp:revision>
  <dcterms:created xsi:type="dcterms:W3CDTF">2023-04-12T14:35:09Z</dcterms:created>
  <dcterms:modified xsi:type="dcterms:W3CDTF">2023-05-10T13:39:17Z</dcterms:modified>
</cp:coreProperties>
</file>