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C81"/>
    <a:srgbClr val="CC4E7E"/>
    <a:srgbClr val="A63077"/>
    <a:srgbClr val="FF8080"/>
    <a:srgbClr val="CD1D71"/>
    <a:srgbClr val="8A144C"/>
    <a:srgbClr val="E7579C"/>
    <a:srgbClr val="19AFB7"/>
    <a:srgbClr val="13858B"/>
    <a:srgbClr val="1CC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-2796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3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01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5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8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2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E0B1-76DC-4815-899F-70D41ECD92CB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 rot="18649137">
            <a:off x="-3864540" y="4489970"/>
            <a:ext cx="7901279" cy="6869339"/>
          </a:xfrm>
          <a:prstGeom prst="roundRect">
            <a:avLst>
              <a:gd name="adj" fmla="val 12109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 rot="19287825">
            <a:off x="4178351" y="5312469"/>
            <a:ext cx="5824163" cy="5164328"/>
          </a:xfrm>
          <a:prstGeom prst="roundRect">
            <a:avLst>
              <a:gd name="adj" fmla="val 18605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 rot="18960698">
            <a:off x="7421060" y="5578012"/>
            <a:ext cx="3158865" cy="2844772"/>
          </a:xfrm>
          <a:prstGeom prst="roundRect">
            <a:avLst>
              <a:gd name="adj" fmla="val 25942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 rot="18960698">
            <a:off x="4585650" y="6020569"/>
            <a:ext cx="3788109" cy="3748127"/>
          </a:xfrm>
          <a:prstGeom prst="roundRect">
            <a:avLst>
              <a:gd name="adj" fmla="val 1671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 rot="18960698">
            <a:off x="647773" y="5689927"/>
            <a:ext cx="5363363" cy="5537725"/>
          </a:xfrm>
          <a:prstGeom prst="roundRect">
            <a:avLst>
              <a:gd name="adj" fmla="val 1607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 rot="18960698">
            <a:off x="-1807954" y="5662446"/>
            <a:ext cx="3788109" cy="3748127"/>
          </a:xfrm>
          <a:prstGeom prst="roundRect">
            <a:avLst>
              <a:gd name="adj" fmla="val 1424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1956836"/>
            <a:ext cx="5076621" cy="42084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54701" y="476672"/>
            <a:ext cx="8352928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036"/>
            <a:ext cx="1960892" cy="64871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63758" y="687884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Sobre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442376" y="687884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Bastidores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5136675" y="68788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2416577"/>
            <a:ext cx="4078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Viaje para qualquer lugar</a:t>
            </a:r>
            <a:endParaRPr lang="pt-BR" sz="28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06" name="Conector reto 105"/>
          <p:cNvCxnSpPr/>
          <p:nvPr/>
        </p:nvCxnSpPr>
        <p:spPr>
          <a:xfrm>
            <a:off x="611560" y="3123375"/>
            <a:ext cx="12241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356893" y="3380799"/>
            <a:ext cx="275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Escolha seu destino que escolhemos os ônibus para você</a:t>
            </a:r>
            <a:endParaRPr lang="pt-BR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 rot="18530330">
            <a:off x="-2984406" y="4865485"/>
            <a:ext cx="7901279" cy="6869339"/>
          </a:xfrm>
          <a:prstGeom prst="roundRect">
            <a:avLst>
              <a:gd name="adj" fmla="val 12749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 rot="19287825">
            <a:off x="4541173" y="5471214"/>
            <a:ext cx="5798613" cy="5164328"/>
          </a:xfrm>
          <a:prstGeom prst="roundRect">
            <a:avLst>
              <a:gd name="adj" fmla="val 17544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 rot="18960698">
            <a:off x="6847670" y="6332048"/>
            <a:ext cx="3529598" cy="3442662"/>
          </a:xfrm>
          <a:prstGeom prst="roundRect">
            <a:avLst>
              <a:gd name="adj" fmla="val 25942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 rot="18960698">
            <a:off x="4478144" y="5730901"/>
            <a:ext cx="3788109" cy="3748127"/>
          </a:xfrm>
          <a:prstGeom prst="roundRect">
            <a:avLst>
              <a:gd name="adj" fmla="val 1671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 rot="18960698">
            <a:off x="339873" y="5531291"/>
            <a:ext cx="5363363" cy="5537725"/>
          </a:xfrm>
          <a:prstGeom prst="roundRect">
            <a:avLst>
              <a:gd name="adj" fmla="val 12642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 rot="18960698">
            <a:off x="-1894055" y="5703044"/>
            <a:ext cx="3788109" cy="3748127"/>
          </a:xfrm>
          <a:prstGeom prst="roundRect">
            <a:avLst>
              <a:gd name="adj" fmla="val 1424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2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</Words>
  <Application>Microsoft Office PowerPoint</Application>
  <PresentationFormat>Apresentação na tela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AMABILE PIETROBON FERREIRA</dc:creator>
  <cp:lastModifiedBy>AMABILE PIETROBON FERREIRA</cp:lastModifiedBy>
  <cp:revision>7</cp:revision>
  <dcterms:created xsi:type="dcterms:W3CDTF">2019-02-27T13:32:45Z</dcterms:created>
  <dcterms:modified xsi:type="dcterms:W3CDTF">2019-05-08T12:49:18Z</dcterms:modified>
</cp:coreProperties>
</file>