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FB7"/>
    <a:srgbClr val="13858B"/>
    <a:srgbClr val="1CC2CA"/>
    <a:srgbClr val="159197"/>
    <a:srgbClr val="E7579C"/>
    <a:srgbClr val="CD1D71"/>
    <a:srgbClr val="8A144C"/>
    <a:srgbClr val="55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25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3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01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8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61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52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8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22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E0B1-76DC-4815-899F-70D41ECD92CB}" type="datetimeFigureOut">
              <a:rPr lang="pt-BR" smtClean="0"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E8D3-8043-4A39-AE68-B602941EC4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AFB7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 rot="18649137">
            <a:off x="-3495938" y="4696530"/>
            <a:ext cx="7901279" cy="6869339"/>
          </a:xfrm>
          <a:prstGeom prst="roundRect">
            <a:avLst>
              <a:gd name="adj" fmla="val 12109"/>
            </a:avLst>
          </a:prstGeom>
          <a:solidFill>
            <a:srgbClr val="19A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18" name="Retângulo de cantos arredondados 17"/>
          <p:cNvSpPr/>
          <p:nvPr/>
        </p:nvSpPr>
        <p:spPr>
          <a:xfrm rot="19287825">
            <a:off x="4178351" y="5312469"/>
            <a:ext cx="5824163" cy="5164328"/>
          </a:xfrm>
          <a:prstGeom prst="roundRect">
            <a:avLst>
              <a:gd name="adj" fmla="val 18605"/>
            </a:avLst>
          </a:prstGeom>
          <a:solidFill>
            <a:srgbClr val="19A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 rot="18960698">
            <a:off x="7421060" y="5578012"/>
            <a:ext cx="3158865" cy="2844772"/>
          </a:xfrm>
          <a:prstGeom prst="roundRect">
            <a:avLst>
              <a:gd name="adj" fmla="val 25942"/>
            </a:avLst>
          </a:prstGeom>
          <a:solidFill>
            <a:srgbClr val="13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 rot="18960698">
            <a:off x="4625170" y="6002434"/>
            <a:ext cx="3788109" cy="3748127"/>
          </a:xfrm>
          <a:prstGeom prst="roundRect">
            <a:avLst>
              <a:gd name="adj" fmla="val 16715"/>
            </a:avLst>
          </a:prstGeom>
          <a:solidFill>
            <a:srgbClr val="13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 rot="18960698">
            <a:off x="647773" y="5689927"/>
            <a:ext cx="5363363" cy="5537725"/>
          </a:xfrm>
          <a:prstGeom prst="roundRect">
            <a:avLst>
              <a:gd name="adj" fmla="val 16075"/>
            </a:avLst>
          </a:prstGeom>
          <a:solidFill>
            <a:srgbClr val="13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 rot="18960698">
            <a:off x="-1807954" y="5662446"/>
            <a:ext cx="3788109" cy="3748127"/>
          </a:xfrm>
          <a:prstGeom prst="roundRect">
            <a:avLst>
              <a:gd name="adj" fmla="val 14245"/>
            </a:avLst>
          </a:prstGeom>
          <a:solidFill>
            <a:srgbClr val="138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71" y="1956836"/>
            <a:ext cx="5076621" cy="4208468"/>
          </a:xfrm>
          <a:prstGeom prst="rect">
            <a:avLst/>
          </a:prstGeom>
        </p:spPr>
      </p:pic>
      <p:sp>
        <p:nvSpPr>
          <p:cNvPr id="7" name="Retângulo de cantos arredondados 6"/>
          <p:cNvSpPr/>
          <p:nvPr/>
        </p:nvSpPr>
        <p:spPr>
          <a:xfrm>
            <a:off x="454701" y="476672"/>
            <a:ext cx="8352928" cy="7200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smtClean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48036"/>
            <a:ext cx="1960892" cy="64871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363758" y="687884"/>
            <a:ext cx="72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Sobre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442376" y="687884"/>
            <a:ext cx="116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Bastidores</a:t>
            </a:r>
          </a:p>
        </p:txBody>
      </p:sp>
      <p:sp>
        <p:nvSpPr>
          <p:cNvPr id="111" name="CaixaDeTexto 110"/>
          <p:cNvSpPr txBox="1"/>
          <p:nvPr/>
        </p:nvSpPr>
        <p:spPr>
          <a:xfrm>
            <a:off x="5136675" y="68788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Home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23528" y="2416577"/>
            <a:ext cx="4078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Viaje para qualquer lugar</a:t>
            </a:r>
            <a:endParaRPr lang="pt-BR" sz="28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06" name="Conector reto 105"/>
          <p:cNvCxnSpPr/>
          <p:nvPr/>
        </p:nvCxnSpPr>
        <p:spPr>
          <a:xfrm>
            <a:off x="611560" y="3123375"/>
            <a:ext cx="12241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/>
          <p:cNvSpPr txBox="1"/>
          <p:nvPr/>
        </p:nvSpPr>
        <p:spPr>
          <a:xfrm>
            <a:off x="356893" y="3380799"/>
            <a:ext cx="2751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Escolha seu destino que escolhemos os ônibus para você</a:t>
            </a:r>
            <a:endParaRPr lang="pt-BR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</Words>
  <Application>Microsoft Office PowerPoint</Application>
  <PresentationFormat>Apresentação na tela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AMABILE PIETROBON FERREIRA</dc:creator>
  <cp:lastModifiedBy>AMABILE PIETROBON FERREIRA</cp:lastModifiedBy>
  <cp:revision>3</cp:revision>
  <dcterms:created xsi:type="dcterms:W3CDTF">2019-02-27T13:32:45Z</dcterms:created>
  <dcterms:modified xsi:type="dcterms:W3CDTF">2019-02-27T14:02:29Z</dcterms:modified>
</cp:coreProperties>
</file>