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39C"/>
    <a:srgbClr val="0CC1AE"/>
    <a:srgbClr val="D74E48"/>
    <a:srgbClr val="DE5952"/>
    <a:srgbClr val="007F9F"/>
    <a:srgbClr val="006D8C"/>
    <a:srgbClr val="EAD9BE"/>
    <a:srgbClr val="EC20F1"/>
    <a:srgbClr val="0086EA"/>
    <a:srgbClr val="16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107" autoAdjust="0"/>
  </p:normalViewPr>
  <p:slideViewPr>
    <p:cSldViewPr>
      <p:cViewPr>
        <p:scale>
          <a:sx n="33" d="100"/>
          <a:sy n="33" d="100"/>
        </p:scale>
        <p:origin x="1158" y="294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4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27/10/2018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27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595446C-3A32-4066-B7A2-A149C55A9CDD}"/>
              </a:ext>
            </a:extLst>
          </p:cNvPr>
          <p:cNvGrpSpPr/>
          <p:nvPr/>
        </p:nvGrpSpPr>
        <p:grpSpPr>
          <a:xfrm>
            <a:off x="7236670" y="2207568"/>
            <a:ext cx="936103" cy="923946"/>
            <a:chOff x="12790808" y="2894193"/>
            <a:chExt cx="5544616" cy="547260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02B1F211-CB48-47BC-B170-A73543E90D48}"/>
                </a:ext>
              </a:extLst>
            </p:cNvPr>
            <p:cNvGrpSpPr/>
            <p:nvPr/>
          </p:nvGrpSpPr>
          <p:grpSpPr>
            <a:xfrm rot="2227636">
              <a:off x="12790808" y="2894193"/>
              <a:ext cx="5544616" cy="5472608"/>
              <a:chOff x="8028757" y="2855640"/>
              <a:chExt cx="5544616" cy="5472608"/>
            </a:xfr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00EFEC5F-6090-4436-B4B0-9D1AD19FAD5A}"/>
                  </a:ext>
                </a:extLst>
              </p:cNvPr>
              <p:cNvSpPr/>
              <p:nvPr/>
            </p:nvSpPr>
            <p:spPr>
              <a:xfrm>
                <a:off x="8100765" y="2855640"/>
                <a:ext cx="5472608" cy="5472608"/>
              </a:xfrm>
              <a:prstGeom prst="ellips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56B21A8E-9CF2-485B-B798-EDFBD76D5C56}"/>
                  </a:ext>
                </a:extLst>
              </p:cNvPr>
              <p:cNvSpPr/>
              <p:nvPr/>
            </p:nvSpPr>
            <p:spPr>
              <a:xfrm>
                <a:off x="8028757" y="2855640"/>
                <a:ext cx="2736304" cy="5472608"/>
              </a:xfrm>
              <a:custGeom>
                <a:avLst/>
                <a:gdLst>
                  <a:gd name="connsiteX0" fmla="*/ 2736304 w 2736304"/>
                  <a:gd name="connsiteY0" fmla="*/ 0 h 5472608"/>
                  <a:gd name="connsiteX1" fmla="*/ 2736304 w 2736304"/>
                  <a:gd name="connsiteY1" fmla="*/ 5472608 h 5472608"/>
                  <a:gd name="connsiteX2" fmla="*/ 0 w 2736304"/>
                  <a:gd name="connsiteY2" fmla="*/ 2736304 h 5472608"/>
                  <a:gd name="connsiteX3" fmla="*/ 2736304 w 2736304"/>
                  <a:gd name="connsiteY3" fmla="*/ 0 h 547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5472608">
                    <a:moveTo>
                      <a:pt x="2736304" y="0"/>
                    </a:moveTo>
                    <a:lnTo>
                      <a:pt x="2736304" y="5472608"/>
                    </a:ln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rgbClr val="1FB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13726912" y="3542265"/>
              <a:ext cx="3723314" cy="4390239"/>
              <a:chOff x="4234341" y="833306"/>
              <a:chExt cx="3723314" cy="4390239"/>
            </a:xfrm>
            <a:solidFill>
              <a:schemeClr val="bg1"/>
            </a:solidFill>
          </p:grpSpPr>
          <p:pic>
            <p:nvPicPr>
              <p:cNvPr id="5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90416C6-D865-48B4-9EC4-7EA95BD62C2B}"/>
              </a:ext>
            </a:extLst>
          </p:cNvPr>
          <p:cNvGrpSpPr/>
          <p:nvPr/>
        </p:nvGrpSpPr>
        <p:grpSpPr>
          <a:xfrm>
            <a:off x="8676829" y="6960096"/>
            <a:ext cx="1366003" cy="456630"/>
            <a:chOff x="4788024" y="4509120"/>
            <a:chExt cx="864096" cy="288852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BA46FBC4-2FC7-4858-8AC8-1AA7DC2698F2}"/>
                </a:ext>
              </a:extLst>
            </p:cNvPr>
            <p:cNvGrpSpPr/>
            <p:nvPr/>
          </p:nvGrpSpPr>
          <p:grpSpPr>
            <a:xfrm>
              <a:off x="4788024" y="4509120"/>
              <a:ext cx="856240" cy="288852"/>
              <a:chOff x="971599" y="1556792"/>
              <a:chExt cx="5976665" cy="2016224"/>
            </a:xfrm>
            <a:grpFill/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9357BC88-5F9C-4B37-801F-740E49A99B2D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883DCD6-A360-4639-9272-CB6FF4D1928B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2723843-0992-417D-B640-1F1E9CA98AE1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DEBE9FE-475A-4D28-B483-7FC202F867C7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60F15F93-0A46-46A8-ACB4-E3DA08AD8176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178E7C7E-41B2-416D-A250-1E376B043CC5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21" name="Cruz 20">
                  <a:extLst>
                    <a:ext uri="{FF2B5EF4-FFF2-40B4-BE49-F238E27FC236}">
                      <a16:creationId xmlns:a16="http://schemas.microsoft.com/office/drawing/2014/main" id="{2149E439-BB27-47A6-8B29-66258FD38C44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Cruz 21">
                  <a:extLst>
                    <a:ext uri="{FF2B5EF4-FFF2-40B4-BE49-F238E27FC236}">
                      <a16:creationId xmlns:a16="http://schemas.microsoft.com/office/drawing/2014/main" id="{FC33683E-1BC6-41EB-A0B6-69ED1DA02866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Cruz 22">
                  <a:extLst>
                    <a:ext uri="{FF2B5EF4-FFF2-40B4-BE49-F238E27FC236}">
                      <a16:creationId xmlns:a16="http://schemas.microsoft.com/office/drawing/2014/main" id="{10EF9D45-5ED9-4AB0-A47E-9068223F1CD6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19">
                  <a:extLst>
                    <a:ext uri="{FF2B5EF4-FFF2-40B4-BE49-F238E27FC236}">
                      <a16:creationId xmlns:a16="http://schemas.microsoft.com/office/drawing/2014/main" id="{034F0F40-7E9E-46BE-A8F4-803DCAAEE67D}"/>
                    </a:ext>
                  </a:extLst>
                </p:cNvPr>
                <p:cNvGrpSpPr/>
                <p:nvPr/>
              </p:nvGrpSpPr>
              <p:grpSpPr>
                <a:xfrm>
                  <a:off x="5832033" y="2241841"/>
                  <a:ext cx="1292015" cy="1294198"/>
                  <a:chOff x="4355990" y="1988840"/>
                  <a:chExt cx="2592274" cy="2520280"/>
                </a:xfrm>
                <a:grpFill/>
              </p:grpSpPr>
              <p:sp>
                <p:nvSpPr>
                  <p:cNvPr id="25" name="Cruz 24">
                    <a:extLst>
                      <a:ext uri="{FF2B5EF4-FFF2-40B4-BE49-F238E27FC236}">
                        <a16:creationId xmlns:a16="http://schemas.microsoft.com/office/drawing/2014/main" id="{0431BD47-C23F-4D16-A1BE-8ABFC2519B5F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Cruz 25">
                    <a:extLst>
                      <a:ext uri="{FF2B5EF4-FFF2-40B4-BE49-F238E27FC236}">
                        <a16:creationId xmlns:a16="http://schemas.microsoft.com/office/drawing/2014/main" id="{0DE84CDA-DB56-4A8C-A859-AA59AD65F9EA}"/>
                      </a:ext>
                    </a:extLst>
                  </p:cNvPr>
                  <p:cNvSpPr/>
                  <p:nvPr/>
                </p:nvSpPr>
                <p:spPr>
                  <a:xfrm>
                    <a:off x="4355990" y="1988840"/>
                    <a:ext cx="2520279" cy="2444269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4" name="Triângulo Retângulo 13">
              <a:extLst>
                <a:ext uri="{FF2B5EF4-FFF2-40B4-BE49-F238E27FC236}">
                  <a16:creationId xmlns:a16="http://schemas.microsoft.com/office/drawing/2014/main" id="{ACC57A60-211E-4911-8FD2-180C93A80BD0}"/>
                </a:ext>
              </a:extLst>
            </p:cNvPr>
            <p:cNvSpPr/>
            <p:nvPr/>
          </p:nvSpPr>
          <p:spPr>
            <a:xfrm rot="13500000">
              <a:off x="5598014" y="4560155"/>
              <a:ext cx="54106" cy="5410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6EEBA3-8FBF-4664-B590-EAE7D883EA9D}"/>
              </a:ext>
            </a:extLst>
          </p:cNvPr>
          <p:cNvSpPr txBox="1"/>
          <p:nvPr/>
        </p:nvSpPr>
        <p:spPr>
          <a:xfrm>
            <a:off x="-468187" y="4583832"/>
            <a:ext cx="494513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Righteous" panose="02010506000000020000" pitchFamily="2" charset="0"/>
              </a:rPr>
              <a:t>A DESORDEM BATEU?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D6FE45-CFF8-4A59-8C1D-2D5258F158EC}"/>
              </a:ext>
            </a:extLst>
          </p:cNvPr>
          <p:cNvSpPr txBox="1"/>
          <p:nvPr/>
        </p:nvSpPr>
        <p:spPr>
          <a:xfrm>
            <a:off x="4327331" y="6912807"/>
            <a:ext cx="4723510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16A085"/>
                </a:solidFill>
                <a:latin typeface="Righteous" panose="02010506000000020000" pitchFamily="2" charset="0"/>
              </a:rPr>
              <a:t>STUD+ RESOLVEU!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76DA72C-7054-460D-933B-0D76B018B415}"/>
              </a:ext>
            </a:extLst>
          </p:cNvPr>
          <p:cNvGrpSpPr/>
          <p:nvPr/>
        </p:nvGrpSpPr>
        <p:grpSpPr>
          <a:xfrm>
            <a:off x="4500365" y="2495600"/>
            <a:ext cx="7609204" cy="3888432"/>
            <a:chOff x="4399339" y="2664335"/>
            <a:chExt cx="7609204" cy="3888432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65B8C628-AB1A-4ED2-81B8-C578F03EE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9339" y="2664335"/>
              <a:ext cx="7609203" cy="3888432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4399340" y="2664335"/>
              <a:ext cx="7609203" cy="3888432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08075CF-356A-436F-8BFE-7F78938A98EC}"/>
              </a:ext>
            </a:extLst>
          </p:cNvPr>
          <p:cNvGrpSpPr/>
          <p:nvPr/>
        </p:nvGrpSpPr>
        <p:grpSpPr>
          <a:xfrm>
            <a:off x="13141325" y="4295800"/>
            <a:ext cx="785300" cy="943609"/>
            <a:chOff x="11773165" y="4295800"/>
            <a:chExt cx="1368151" cy="1643959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82E32C97-327A-474C-AA76-38D864E9DDEA}"/>
                </a:ext>
              </a:extLst>
            </p:cNvPr>
            <p:cNvGrpSpPr/>
            <p:nvPr/>
          </p:nvGrpSpPr>
          <p:grpSpPr>
            <a:xfrm>
              <a:off x="11773165" y="4295800"/>
              <a:ext cx="1368151" cy="1643959"/>
              <a:chOff x="11557149" y="4295800"/>
              <a:chExt cx="1378326" cy="1656184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A28F0992-992E-4EE1-A689-1F287F122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7149" y="4295800"/>
                <a:ext cx="1378326" cy="1656184"/>
              </a:xfrm>
              <a:prstGeom prst="rect">
                <a:avLst/>
              </a:prstGeom>
            </p:spPr>
          </p:pic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F760173-E10C-4AD9-94D9-F7F2979E70DF}"/>
                  </a:ext>
                </a:extLst>
              </p:cNvPr>
              <p:cNvSpPr/>
              <p:nvPr/>
            </p:nvSpPr>
            <p:spPr>
              <a:xfrm>
                <a:off x="12205221" y="5159896"/>
                <a:ext cx="288032" cy="144016"/>
              </a:xfrm>
              <a:prstGeom prst="rect">
                <a:avLst/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0DD643DD-27A2-40A3-BE36-F5888E9FEC1B}"/>
                </a:ext>
              </a:extLst>
            </p:cNvPr>
            <p:cNvGrpSpPr/>
            <p:nvPr/>
          </p:nvGrpSpPr>
          <p:grpSpPr>
            <a:xfrm>
              <a:off x="12421245" y="5159896"/>
              <a:ext cx="285906" cy="145167"/>
              <a:chOff x="12421245" y="5159896"/>
              <a:chExt cx="285906" cy="145167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7BD46AD2-3F8D-429A-998C-34FC21F874D7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CB5BC06-76DD-49EB-ACBB-B72E00C902BF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D0E3C83-7EEB-4AB2-A84E-675106B60049}"/>
              </a:ext>
            </a:extLst>
          </p:cNvPr>
          <p:cNvGrpSpPr/>
          <p:nvPr/>
        </p:nvGrpSpPr>
        <p:grpSpPr>
          <a:xfrm>
            <a:off x="15373573" y="3071664"/>
            <a:ext cx="1618035" cy="1944216"/>
            <a:chOff x="11773165" y="4295800"/>
            <a:chExt cx="1368151" cy="164395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5CCDCE42-DEDF-4689-A183-A9679B0AEA39}"/>
                </a:ext>
              </a:extLst>
            </p:cNvPr>
            <p:cNvGrpSpPr/>
            <p:nvPr/>
          </p:nvGrpSpPr>
          <p:grpSpPr>
            <a:xfrm>
              <a:off x="11773165" y="4295800"/>
              <a:ext cx="1368151" cy="1643959"/>
              <a:chOff x="11557149" y="4295800"/>
              <a:chExt cx="1378326" cy="1656184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500487B6-9DD7-4DA6-ADE0-1EA84AD3D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7149" y="4295800"/>
                <a:ext cx="1378326" cy="1656184"/>
              </a:xfrm>
              <a:prstGeom prst="rect">
                <a:avLst/>
              </a:prstGeom>
            </p:spPr>
          </p:pic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F3230E36-603F-412C-A732-8401A88DA590}"/>
                  </a:ext>
                </a:extLst>
              </p:cNvPr>
              <p:cNvSpPr/>
              <p:nvPr/>
            </p:nvSpPr>
            <p:spPr>
              <a:xfrm>
                <a:off x="12205221" y="5159896"/>
                <a:ext cx="288032" cy="144016"/>
              </a:xfrm>
              <a:prstGeom prst="rect">
                <a:avLst/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438A2C78-6695-482A-9EB4-CFF3757B5D4D}"/>
                </a:ext>
              </a:extLst>
            </p:cNvPr>
            <p:cNvGrpSpPr/>
            <p:nvPr/>
          </p:nvGrpSpPr>
          <p:grpSpPr>
            <a:xfrm>
              <a:off x="12421245" y="5159896"/>
              <a:ext cx="285906" cy="145167"/>
              <a:chOff x="12421245" y="5159896"/>
              <a:chExt cx="285906" cy="1451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51082FE3-E62B-49D2-A21B-CB6EFB10F0ED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A9FE81C9-77FB-4F07-9537-35B5C2178449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Righteous"/>
                </a:rPr>
                <a:t>STUD+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do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1132" y="4040059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38" name="Elipse 3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Extrair 38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597286" y="1078073"/>
            <a:ext cx="17353922" cy="1371873"/>
            <a:chOff x="2416157" y="5754255"/>
            <a:chExt cx="17353922" cy="1656184"/>
          </a:xfrm>
        </p:grpSpPr>
        <p:sp>
          <p:nvSpPr>
            <p:cNvPr id="47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2416157" y="5754255"/>
              <a:ext cx="17353922" cy="1656184"/>
            </a:xfrm>
            <a:prstGeom prst="roundRect">
              <a:avLst>
                <a:gd name="adj" fmla="val 75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2416157" y="5938046"/>
              <a:ext cx="17349898" cy="13100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id="{04AAC6BA-B41A-4999-8335-7D127D96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500" y="1419819"/>
            <a:ext cx="2112642" cy="69634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6489806" y="1268252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Dicas</a:t>
            </a:r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3469488" y="1347811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5850846" y="1347239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2139740" y="1275959"/>
            <a:ext cx="907596" cy="983058"/>
            <a:chOff x="1691680" y="548680"/>
            <a:chExt cx="5472608" cy="5472608"/>
          </a:xfrm>
        </p:grpSpPr>
        <p:grpSp>
          <p:nvGrpSpPr>
            <p:cNvPr id="50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52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1" name="Retângulo de cantos arredondados 60"/>
          <p:cNvSpPr/>
          <p:nvPr/>
        </p:nvSpPr>
        <p:spPr>
          <a:xfrm>
            <a:off x="2034674" y="3914971"/>
            <a:ext cx="3312368" cy="6987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139740" y="4977615"/>
            <a:ext cx="3006917" cy="7967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Estude melhor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51691" y="5964676"/>
            <a:ext cx="2994966" cy="7732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340125" y="6888088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340125" y="7752113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340125" y="8616280"/>
            <a:ext cx="2107759" cy="5041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1957320" y="6826739"/>
            <a:ext cx="3312368" cy="698762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17245-5B97-4C49-BB6C-3C912922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3" y="91142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F2EC2E-0822-4028-B9DA-FA02D99C92CB}"/>
              </a:ext>
            </a:extLst>
          </p:cNvPr>
          <p:cNvSpPr/>
          <p:nvPr/>
        </p:nvSpPr>
        <p:spPr>
          <a:xfrm>
            <a:off x="611933" y="4151784"/>
            <a:ext cx="6624736" cy="3049200"/>
          </a:xfrm>
          <a:prstGeom prst="rect">
            <a:avLst/>
          </a:prstGeom>
          <a:gradFill flip="none" rotWithShape="1">
            <a:gsLst>
              <a:gs pos="0">
                <a:srgbClr val="43E1D9"/>
              </a:gs>
              <a:gs pos="54000">
                <a:srgbClr val="21D1C9"/>
              </a:gs>
              <a:gs pos="100000">
                <a:srgbClr val="1DAFA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B5F82A7F-7E5D-40A7-A51C-F30404A42B57}"/>
              </a:ext>
            </a:extLst>
          </p:cNvPr>
          <p:cNvGrpSpPr/>
          <p:nvPr/>
        </p:nvGrpSpPr>
        <p:grpSpPr>
          <a:xfrm>
            <a:off x="10405021" y="3575720"/>
            <a:ext cx="2298013" cy="2757615"/>
            <a:chOff x="15157549" y="3647728"/>
            <a:chExt cx="2298013" cy="2757615"/>
          </a:xfrm>
        </p:grpSpPr>
        <p:grpSp>
          <p:nvGrpSpPr>
            <p:cNvPr id="122" name="Grupo 12">
              <a:extLst>
                <a:ext uri="{FF2B5EF4-FFF2-40B4-BE49-F238E27FC236}">
                  <a16:creationId xmlns:a16="http://schemas.microsoft.com/office/drawing/2014/main" id="{6FC4D5A2-1C38-441D-AB24-81E5C88EBED0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123" name="Grupo 11">
                <a:extLst>
                  <a:ext uri="{FF2B5EF4-FFF2-40B4-BE49-F238E27FC236}">
                    <a16:creationId xmlns:a16="http://schemas.microsoft.com/office/drawing/2014/main" id="{6BACB997-9EDF-4E18-B4A7-8408DA637C9E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130" name="Agrupar 3">
                  <a:extLst>
                    <a:ext uri="{FF2B5EF4-FFF2-40B4-BE49-F238E27FC236}">
                      <a16:creationId xmlns:a16="http://schemas.microsoft.com/office/drawing/2014/main" id="{D073B934-1A87-48B0-9D4E-7A69A0DFDB18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139" name="Retângulo: Cantos Arredondados 4">
                    <a:extLst>
                      <a:ext uri="{FF2B5EF4-FFF2-40B4-BE49-F238E27FC236}">
                        <a16:creationId xmlns:a16="http://schemas.microsoft.com/office/drawing/2014/main" id="{487ABBAC-B118-41AC-ADA4-52FFC5C6124D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5">
                    <a:extLst>
                      <a:ext uri="{FF2B5EF4-FFF2-40B4-BE49-F238E27FC236}">
                        <a16:creationId xmlns:a16="http://schemas.microsoft.com/office/drawing/2014/main" id="{796E08F2-122D-47BE-B7E6-DF7066E1329B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1" name="Retângulo: Cantos Arredondados 6">
                    <a:extLst>
                      <a:ext uri="{FF2B5EF4-FFF2-40B4-BE49-F238E27FC236}">
                        <a16:creationId xmlns:a16="http://schemas.microsoft.com/office/drawing/2014/main" id="{6B59F216-5BB4-4EF6-99B4-2FD5F06D850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Forma Livre: Forma 7">
                    <a:extLst>
                      <a:ext uri="{FF2B5EF4-FFF2-40B4-BE49-F238E27FC236}">
                        <a16:creationId xmlns:a16="http://schemas.microsoft.com/office/drawing/2014/main" id="{7AEA9207-6512-46C5-A7B6-F4CFAA1C7F3D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>
                    <a:extLst>
                      <a:ext uri="{FF2B5EF4-FFF2-40B4-BE49-F238E27FC236}">
                        <a16:creationId xmlns:a16="http://schemas.microsoft.com/office/drawing/2014/main" id="{705E5693-529A-40B3-BDB2-73D71F1C9A9E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4" name="Retângulo: Cantos Arredondados 9">
                    <a:extLst>
                      <a:ext uri="{FF2B5EF4-FFF2-40B4-BE49-F238E27FC236}">
                        <a16:creationId xmlns:a16="http://schemas.microsoft.com/office/drawing/2014/main" id="{8212121A-829A-46E5-B082-434187BA15AC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: Cantos Arredondados 10">
                    <a:extLst>
                      <a:ext uri="{FF2B5EF4-FFF2-40B4-BE49-F238E27FC236}">
                        <a16:creationId xmlns:a16="http://schemas.microsoft.com/office/drawing/2014/main" id="{6B536E11-4904-42A9-83F3-C1EE03947F40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1" name="Agrupar 17">
                  <a:extLst>
                    <a:ext uri="{FF2B5EF4-FFF2-40B4-BE49-F238E27FC236}">
                      <a16:creationId xmlns:a16="http://schemas.microsoft.com/office/drawing/2014/main" id="{47257591-095D-4EE2-A95E-5FB9EF5534AD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133" name="Forma Livre: Forma 18">
                    <a:extLst>
                      <a:ext uri="{FF2B5EF4-FFF2-40B4-BE49-F238E27FC236}">
                        <a16:creationId xmlns:a16="http://schemas.microsoft.com/office/drawing/2014/main" id="{40424022-198D-4A37-A294-CCBB26EAC6A4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Forma Livre: Forma 19">
                    <a:extLst>
                      <a:ext uri="{FF2B5EF4-FFF2-40B4-BE49-F238E27FC236}">
                        <a16:creationId xmlns:a16="http://schemas.microsoft.com/office/drawing/2014/main" id="{DFA16824-4741-45C2-9215-AEAB8FABD3F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Elipse 134">
                    <a:extLst>
                      <a:ext uri="{FF2B5EF4-FFF2-40B4-BE49-F238E27FC236}">
                        <a16:creationId xmlns:a16="http://schemas.microsoft.com/office/drawing/2014/main" id="{71FA2EFF-7C99-4D51-B7FC-8427D396E111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Retângulo: Cantos Arredondados 21">
                    <a:extLst>
                      <a:ext uri="{FF2B5EF4-FFF2-40B4-BE49-F238E27FC236}">
                        <a16:creationId xmlns:a16="http://schemas.microsoft.com/office/drawing/2014/main" id="{184DC35E-3B3B-4097-A22C-78D0F5553FBC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7" name="Retângulo: Cantos Arredondados 22">
                    <a:extLst>
                      <a:ext uri="{FF2B5EF4-FFF2-40B4-BE49-F238E27FC236}">
                        <a16:creationId xmlns:a16="http://schemas.microsoft.com/office/drawing/2014/main" id="{08AC979D-5B01-4285-A441-A1D393218163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etângulo: Cantos Arredondados 23">
                    <a:extLst>
                      <a:ext uri="{FF2B5EF4-FFF2-40B4-BE49-F238E27FC236}">
                        <a16:creationId xmlns:a16="http://schemas.microsoft.com/office/drawing/2014/main" id="{DB936676-6B44-40EA-9974-76BF6C4B9F3D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" name="Agrupar 11">
                <a:extLst>
                  <a:ext uri="{FF2B5EF4-FFF2-40B4-BE49-F238E27FC236}">
                    <a16:creationId xmlns:a16="http://schemas.microsoft.com/office/drawing/2014/main" id="{276378EB-E624-42CA-BB6E-6AF2BC24970C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128" name="Retângulo: Cantos Arredondados 12">
                  <a:extLst>
                    <a:ext uri="{FF2B5EF4-FFF2-40B4-BE49-F238E27FC236}">
                      <a16:creationId xmlns:a16="http://schemas.microsoft.com/office/drawing/2014/main" id="{AA5E4266-50D6-494A-A185-99C7AA87657F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Retângulo: Cantos Arredondados 13">
                  <a:extLst>
                    <a:ext uri="{FF2B5EF4-FFF2-40B4-BE49-F238E27FC236}">
                      <a16:creationId xmlns:a16="http://schemas.microsoft.com/office/drawing/2014/main" id="{A0A6679E-F7F5-49EF-B0E0-CC0559025EC2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" name="Agrupar 14">
                <a:extLst>
                  <a:ext uri="{FF2B5EF4-FFF2-40B4-BE49-F238E27FC236}">
                    <a16:creationId xmlns:a16="http://schemas.microsoft.com/office/drawing/2014/main" id="{6F08C2F2-DC35-4D2F-89E7-C4C3F9ED388C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126" name="Retângulo: Cantos Arredondados 15">
                  <a:extLst>
                    <a:ext uri="{FF2B5EF4-FFF2-40B4-BE49-F238E27FC236}">
                      <a16:creationId xmlns:a16="http://schemas.microsoft.com/office/drawing/2014/main" id="{7FD45483-D3CF-4C04-BAB3-065F928A352A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16">
                  <a:extLst>
                    <a:ext uri="{FF2B5EF4-FFF2-40B4-BE49-F238E27FC236}">
                      <a16:creationId xmlns:a16="http://schemas.microsoft.com/office/drawing/2014/main" id="{089B1E4D-1E29-4B03-A78C-734278AC1C47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6526181C-6440-41DE-BD6E-B894014650FB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44ED1EDA-1190-4323-B84C-26E86DD32922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4500091C-36CF-4BCF-86A3-D751C2D0FC5E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3" name="Grupo 12"/>
          <p:cNvGrpSpPr/>
          <p:nvPr/>
        </p:nvGrpSpPr>
        <p:grpSpPr>
          <a:xfrm>
            <a:off x="10405021" y="3575720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405021" y="3575720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4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4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8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8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8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82500DF-9982-4F1F-B94B-02E15759DDF7}"/>
              </a:ext>
            </a:extLst>
          </p:cNvPr>
          <p:cNvGrpSpPr/>
          <p:nvPr/>
        </p:nvGrpSpPr>
        <p:grpSpPr>
          <a:xfrm>
            <a:off x="4644381" y="983432"/>
            <a:ext cx="2088232" cy="1538697"/>
            <a:chOff x="11125101" y="3503712"/>
            <a:chExt cx="6840760" cy="50405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BD18F7-F81B-4604-B545-EF3525D68E78}"/>
                </a:ext>
              </a:extLst>
            </p:cNvPr>
            <p:cNvSpPr/>
            <p:nvPr/>
          </p:nvSpPr>
          <p:spPr>
            <a:xfrm>
              <a:off x="12133213" y="3503712"/>
              <a:ext cx="3960440" cy="50405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75D50D6-6BCF-46D5-B77C-18051987FA79}"/>
                </a:ext>
              </a:extLst>
            </p:cNvPr>
            <p:cNvSpPr/>
            <p:nvPr/>
          </p:nvSpPr>
          <p:spPr>
            <a:xfrm>
              <a:off x="13141325" y="4943872"/>
              <a:ext cx="187220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E756958-B0A9-4334-96C2-D70F0C1E33B3}"/>
                </a:ext>
              </a:extLst>
            </p:cNvPr>
            <p:cNvSpPr/>
            <p:nvPr/>
          </p:nvSpPr>
          <p:spPr>
            <a:xfrm>
              <a:off x="12637269" y="7104112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BBDA2F3-148C-4C63-BD1D-DFD6030476DB}"/>
                </a:ext>
              </a:extLst>
            </p:cNvPr>
            <p:cNvSpPr/>
            <p:nvPr/>
          </p:nvSpPr>
          <p:spPr>
            <a:xfrm>
              <a:off x="14797509" y="3791744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B5C710-2B3C-4E98-BDE6-EC4D98C188CC}"/>
                </a:ext>
              </a:extLst>
            </p:cNvPr>
            <p:cNvSpPr/>
            <p:nvPr/>
          </p:nvSpPr>
          <p:spPr>
            <a:xfrm>
              <a:off x="14797509" y="4079776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A654A68-4C71-459B-8799-8E07C196F4F9}"/>
                </a:ext>
              </a:extLst>
            </p:cNvPr>
            <p:cNvSpPr/>
            <p:nvPr/>
          </p:nvSpPr>
          <p:spPr>
            <a:xfrm>
              <a:off x="12637269" y="669606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5F699AC-92E7-479F-B30E-923C9468D2D7}"/>
                </a:ext>
              </a:extLst>
            </p:cNvPr>
            <p:cNvSpPr/>
            <p:nvPr/>
          </p:nvSpPr>
          <p:spPr>
            <a:xfrm>
              <a:off x="12637269" y="6288021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B94111-53AB-45C0-9CC2-549903642821}"/>
                </a:ext>
              </a:extLst>
            </p:cNvPr>
            <p:cNvSpPr/>
            <p:nvPr/>
          </p:nvSpPr>
          <p:spPr>
            <a:xfrm>
              <a:off x="12637269" y="587997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D5B6270-DF9C-4484-826B-89D0D33D1035}"/>
                </a:ext>
              </a:extLst>
            </p:cNvPr>
            <p:cNvSpPr/>
            <p:nvPr/>
          </p:nvSpPr>
          <p:spPr>
            <a:xfrm>
              <a:off x="16237669" y="3503712"/>
              <a:ext cx="1728192" cy="1656184"/>
            </a:xfrm>
            <a:prstGeom prst="roundRect">
              <a:avLst>
                <a:gd name="adj" fmla="val 62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BE1A3A3-1AEC-4034-ADB0-8C83D5D1E762}"/>
                </a:ext>
              </a:extLst>
            </p:cNvPr>
            <p:cNvSpPr/>
            <p:nvPr/>
          </p:nvSpPr>
          <p:spPr>
            <a:xfrm>
              <a:off x="16390069" y="3656112"/>
              <a:ext cx="1431776" cy="1372119"/>
            </a:xfrm>
            <a:prstGeom prst="roundRect">
              <a:avLst>
                <a:gd name="adj" fmla="val 62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A84E9C2-6416-4E52-B1E2-8748E8EA109F}"/>
                </a:ext>
              </a:extLst>
            </p:cNvPr>
            <p:cNvGrpSpPr/>
            <p:nvPr/>
          </p:nvGrpSpPr>
          <p:grpSpPr>
            <a:xfrm>
              <a:off x="11557149" y="3863752"/>
              <a:ext cx="288032" cy="4680520"/>
              <a:chOff x="11557149" y="3863752"/>
              <a:chExt cx="288032" cy="468052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A6C4074-310D-4F73-A1B1-28FCF392B56C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riângulo isósceles 18">
                <a:extLst>
                  <a:ext uri="{FF2B5EF4-FFF2-40B4-BE49-F238E27FC236}">
                    <a16:creationId xmlns:a16="http://schemas.microsoft.com/office/drawing/2014/main" id="{D8F58897-485F-48D6-8757-E74BB05AEDDE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0CBB17C9-B6B2-4D79-B9E9-51D5CB630498}"/>
                </a:ext>
              </a:extLst>
            </p:cNvPr>
            <p:cNvGrpSpPr/>
            <p:nvPr/>
          </p:nvGrpSpPr>
          <p:grpSpPr>
            <a:xfrm>
              <a:off x="11125101" y="3863752"/>
              <a:ext cx="288032" cy="4680520"/>
              <a:chOff x="11557149" y="3863752"/>
              <a:chExt cx="288032" cy="468052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9D10F93-D21B-4577-A8A6-96A8355339EF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2204BCD8-9EB0-4896-A915-4FA98FFABC83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4D4ADE0C-55EC-4BE6-8E9E-F4F584E0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45" y="10554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FD334FF-2091-45F2-B9FA-CA22C228D770}"/>
              </a:ext>
            </a:extLst>
          </p:cNvPr>
          <p:cNvSpPr/>
          <p:nvPr/>
        </p:nvSpPr>
        <p:spPr>
          <a:xfrm>
            <a:off x="4284341" y="3863752"/>
            <a:ext cx="10503316" cy="5904656"/>
          </a:xfrm>
          <a:custGeom>
            <a:avLst/>
            <a:gdLst>
              <a:gd name="connsiteX0" fmla="*/ 0 w 10503316"/>
              <a:gd name="connsiteY0" fmla="*/ 0 h 5904656"/>
              <a:gd name="connsiteX1" fmla="*/ 10503316 w 10503316"/>
              <a:gd name="connsiteY1" fmla="*/ 0 h 5904656"/>
              <a:gd name="connsiteX2" fmla="*/ 10212468 w 10503316"/>
              <a:gd name="connsiteY2" fmla="*/ 176695 h 5904656"/>
              <a:gd name="connsiteX3" fmla="*/ 8640960 w 10503316"/>
              <a:gd name="connsiteY3" fmla="*/ 3132348 h 5904656"/>
              <a:gd name="connsiteX4" fmla="*/ 9938069 w 10503316"/>
              <a:gd name="connsiteY4" fmla="*/ 5882809 h 5904656"/>
              <a:gd name="connsiteX5" fmla="*/ 9967284 w 10503316"/>
              <a:gd name="connsiteY5" fmla="*/ 5904656 h 5904656"/>
              <a:gd name="connsiteX6" fmla="*/ 0 w 10503316"/>
              <a:gd name="connsiteY6" fmla="*/ 5904656 h 59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3316" h="5904656">
                <a:moveTo>
                  <a:pt x="0" y="0"/>
                </a:moveTo>
                <a:lnTo>
                  <a:pt x="10503316" y="0"/>
                </a:lnTo>
                <a:lnTo>
                  <a:pt x="10212468" y="176695"/>
                </a:lnTo>
                <a:cubicBezTo>
                  <a:pt x="9264333" y="817243"/>
                  <a:pt x="8640960" y="1901997"/>
                  <a:pt x="8640960" y="3132348"/>
                </a:cubicBezTo>
                <a:cubicBezTo>
                  <a:pt x="8640960" y="4239664"/>
                  <a:pt x="9145892" y="5229047"/>
                  <a:pt x="9938069" y="5882809"/>
                </a:cubicBezTo>
                <a:lnTo>
                  <a:pt x="9967284" y="5904656"/>
                </a:lnTo>
                <a:lnTo>
                  <a:pt x="0" y="5904656"/>
                </a:lnTo>
                <a:close/>
              </a:path>
            </a:pathLst>
          </a:custGeom>
          <a:gradFill flip="none" rotWithShape="1">
            <a:gsLst>
              <a:gs pos="59000">
                <a:srgbClr val="64429D"/>
              </a:gs>
              <a:gs pos="0">
                <a:srgbClr val="1E5FD6"/>
              </a:gs>
              <a:gs pos="100000">
                <a:srgbClr val="AA246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BED6E2B-C0E6-43B8-90BE-0D55666D5A24}"/>
              </a:ext>
            </a:extLst>
          </p:cNvPr>
          <p:cNvSpPr/>
          <p:nvPr/>
        </p:nvSpPr>
        <p:spPr>
          <a:xfrm rot="158916">
            <a:off x="18643188" y="508631"/>
            <a:ext cx="1296144" cy="1296144"/>
          </a:xfrm>
          <a:prstGeom prst="ellipse">
            <a:avLst/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0C4EF4B6-A80D-41C7-A057-2C3E4DA1E2C4}"/>
              </a:ext>
            </a:extLst>
          </p:cNvPr>
          <p:cNvSpPr/>
          <p:nvPr/>
        </p:nvSpPr>
        <p:spPr>
          <a:xfrm rot="18728172">
            <a:off x="2905288" y="8743261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BA33E2D-09AB-48FC-BF18-FA5E2222D61D}"/>
              </a:ext>
            </a:extLst>
          </p:cNvPr>
          <p:cNvSpPr/>
          <p:nvPr/>
        </p:nvSpPr>
        <p:spPr>
          <a:xfrm rot="18728172">
            <a:off x="3049304" y="8959284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7D10A98-D022-468A-BF3A-242453C11E1E}"/>
              </a:ext>
            </a:extLst>
          </p:cNvPr>
          <p:cNvSpPr/>
          <p:nvPr/>
        </p:nvSpPr>
        <p:spPr>
          <a:xfrm rot="18728172">
            <a:off x="3337335" y="9031292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E59432D8-09A3-4905-8646-61A9AC64B1DF}"/>
              </a:ext>
            </a:extLst>
          </p:cNvPr>
          <p:cNvSpPr/>
          <p:nvPr/>
        </p:nvSpPr>
        <p:spPr>
          <a:xfrm rot="18728172">
            <a:off x="2473238" y="8815268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3202F2E-9D2D-4437-AD03-085982F368E6}"/>
              </a:ext>
            </a:extLst>
          </p:cNvPr>
          <p:cNvSpPr/>
          <p:nvPr/>
        </p:nvSpPr>
        <p:spPr>
          <a:xfrm rot="18728172">
            <a:off x="3409344" y="939133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BFE5151-4F42-4C0C-8F17-88D9D730C883}"/>
              </a:ext>
            </a:extLst>
          </p:cNvPr>
          <p:cNvSpPr/>
          <p:nvPr/>
        </p:nvSpPr>
        <p:spPr>
          <a:xfrm rot="18728172">
            <a:off x="2257215" y="867125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9FF69429-479F-4B1F-8C45-C36BD27E63F8}"/>
              </a:ext>
            </a:extLst>
          </p:cNvPr>
          <p:cNvSpPr/>
          <p:nvPr/>
        </p:nvSpPr>
        <p:spPr>
          <a:xfrm rot="18728172">
            <a:off x="3481352" y="975137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F1F9B7D-A56C-43A2-83DD-A66CE7208936}"/>
              </a:ext>
            </a:extLst>
          </p:cNvPr>
          <p:cNvSpPr/>
          <p:nvPr/>
        </p:nvSpPr>
        <p:spPr>
          <a:xfrm rot="18728172">
            <a:off x="3337335" y="10327436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D5C33C1-1E2D-4AEF-BE83-D9E103203C87}"/>
              </a:ext>
            </a:extLst>
          </p:cNvPr>
          <p:cNvSpPr/>
          <p:nvPr/>
        </p:nvSpPr>
        <p:spPr>
          <a:xfrm>
            <a:off x="2196109" y="7824192"/>
            <a:ext cx="2088232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8D2E3A7-868B-4C03-BFC9-EF4F40120E78}"/>
              </a:ext>
            </a:extLst>
          </p:cNvPr>
          <p:cNvSpPr/>
          <p:nvPr/>
        </p:nvSpPr>
        <p:spPr>
          <a:xfrm>
            <a:off x="4284341" y="9768408"/>
            <a:ext cx="2088232" cy="2232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8C6B8DF0-A151-4ADE-992B-398EB00C1663}"/>
              </a:ext>
            </a:extLst>
          </p:cNvPr>
          <p:cNvGrpSpPr/>
          <p:nvPr/>
        </p:nvGrpSpPr>
        <p:grpSpPr>
          <a:xfrm>
            <a:off x="1187997" y="4007768"/>
            <a:ext cx="5459430" cy="3029758"/>
            <a:chOff x="6411000" y="6666641"/>
            <a:chExt cx="5459430" cy="3029758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46057913-16C6-4C5B-BA2A-1D42EEF00C88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82" name="Estrela: 5 Pontas 81">
                <a:extLst>
                  <a:ext uri="{FF2B5EF4-FFF2-40B4-BE49-F238E27FC236}">
                    <a16:creationId xmlns:a16="http://schemas.microsoft.com/office/drawing/2014/main" id="{C695B825-9E5B-4B79-9E8C-9B8C20C601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strela: 5 Pontas 97">
                <a:extLst>
                  <a:ext uri="{FF2B5EF4-FFF2-40B4-BE49-F238E27FC236}">
                    <a16:creationId xmlns:a16="http://schemas.microsoft.com/office/drawing/2014/main" id="{E0E3F362-6CCE-4A61-B864-9B7C2E37E47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strela: 5 Pontas 98">
                <a:extLst>
                  <a:ext uri="{FF2B5EF4-FFF2-40B4-BE49-F238E27FC236}">
                    <a16:creationId xmlns:a16="http://schemas.microsoft.com/office/drawing/2014/main" id="{CA0B33BB-5894-40D6-A21B-A36C984E7BC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strela: 5 Pontas 99">
                <a:extLst>
                  <a:ext uri="{FF2B5EF4-FFF2-40B4-BE49-F238E27FC236}">
                    <a16:creationId xmlns:a16="http://schemas.microsoft.com/office/drawing/2014/main" id="{1CA67FD9-E45A-483C-8C70-7AAA78F742E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D64E6B03-F890-4CE2-A2AC-2BDDCECDECC8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03" name="Estrela: 5 Pontas 102">
                <a:extLst>
                  <a:ext uri="{FF2B5EF4-FFF2-40B4-BE49-F238E27FC236}">
                    <a16:creationId xmlns:a16="http://schemas.microsoft.com/office/drawing/2014/main" id="{B0D80A04-7DA5-43E6-AD6C-2DB2975BD79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strela: 5 Pontas 103">
                <a:extLst>
                  <a:ext uri="{FF2B5EF4-FFF2-40B4-BE49-F238E27FC236}">
                    <a16:creationId xmlns:a16="http://schemas.microsoft.com/office/drawing/2014/main" id="{C4669F68-9619-4032-A8CA-2CCC9E285F4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strela: 5 Pontas 104">
                <a:extLst>
                  <a:ext uri="{FF2B5EF4-FFF2-40B4-BE49-F238E27FC236}">
                    <a16:creationId xmlns:a16="http://schemas.microsoft.com/office/drawing/2014/main" id="{B16C5520-D00F-4565-8BA6-A7DAA5038838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strela: 5 Pontas 105">
                <a:extLst>
                  <a:ext uri="{FF2B5EF4-FFF2-40B4-BE49-F238E27FC236}">
                    <a16:creationId xmlns:a16="http://schemas.microsoft.com/office/drawing/2014/main" id="{D69690F7-1379-4BA5-B7D0-F586A066524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A212CFB3-66AC-4A72-BAF0-5D22BC7128E5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13" name="Estrela: 5 Pontas 112">
                <a:extLst>
                  <a:ext uri="{FF2B5EF4-FFF2-40B4-BE49-F238E27FC236}">
                    <a16:creationId xmlns:a16="http://schemas.microsoft.com/office/drawing/2014/main" id="{15B1A36C-6470-41F3-BCB0-0A34FE538E5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strela: 5 Pontas 113">
                <a:extLst>
                  <a:ext uri="{FF2B5EF4-FFF2-40B4-BE49-F238E27FC236}">
                    <a16:creationId xmlns:a16="http://schemas.microsoft.com/office/drawing/2014/main" id="{0A6B6672-0EC2-4ACA-B3A7-542A5FF8647B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strela: 5 Pontas 114">
                <a:extLst>
                  <a:ext uri="{FF2B5EF4-FFF2-40B4-BE49-F238E27FC236}">
                    <a16:creationId xmlns:a16="http://schemas.microsoft.com/office/drawing/2014/main" id="{977174A7-7741-4994-B1F6-0D2881C8124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strela: 5 Pontas 115">
                <a:extLst>
                  <a:ext uri="{FF2B5EF4-FFF2-40B4-BE49-F238E27FC236}">
                    <a16:creationId xmlns:a16="http://schemas.microsoft.com/office/drawing/2014/main" id="{C9809721-6EAB-4EFC-B829-CADFA1414E2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09A19176-0A23-4474-877D-E04910A50E90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18" name="Estrela: 5 Pontas 117">
                <a:extLst>
                  <a:ext uri="{FF2B5EF4-FFF2-40B4-BE49-F238E27FC236}">
                    <a16:creationId xmlns:a16="http://schemas.microsoft.com/office/drawing/2014/main" id="{7242D29B-A871-4301-A5C2-D191E412163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strela: 5 Pontas 118">
                <a:extLst>
                  <a:ext uri="{FF2B5EF4-FFF2-40B4-BE49-F238E27FC236}">
                    <a16:creationId xmlns:a16="http://schemas.microsoft.com/office/drawing/2014/main" id="{0B4EA67F-28FC-4824-AB84-6652307223B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strela: 5 Pontas 119">
                <a:extLst>
                  <a:ext uri="{FF2B5EF4-FFF2-40B4-BE49-F238E27FC236}">
                    <a16:creationId xmlns:a16="http://schemas.microsoft.com/office/drawing/2014/main" id="{87EC881B-2397-4A3B-B9C1-D7F1DE235CD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strela: 5 Pontas 120">
                <a:extLst>
                  <a:ext uri="{FF2B5EF4-FFF2-40B4-BE49-F238E27FC236}">
                    <a16:creationId xmlns:a16="http://schemas.microsoft.com/office/drawing/2014/main" id="{4ECD1BB7-6F7B-4545-956D-DDBD3A6C4A5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C7ECFA26-8032-4F0C-AFB9-A397AE66CC6D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23" name="Estrela: 5 Pontas 122">
                <a:extLst>
                  <a:ext uri="{FF2B5EF4-FFF2-40B4-BE49-F238E27FC236}">
                    <a16:creationId xmlns:a16="http://schemas.microsoft.com/office/drawing/2014/main" id="{366400CD-F0CB-479D-8D9F-549F8DC190A4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strela: 5 Pontas 123">
                <a:extLst>
                  <a:ext uri="{FF2B5EF4-FFF2-40B4-BE49-F238E27FC236}">
                    <a16:creationId xmlns:a16="http://schemas.microsoft.com/office/drawing/2014/main" id="{26B7CB5D-9B04-4791-BAE8-ECD907F11BE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strela: 5 Pontas 124">
                <a:extLst>
                  <a:ext uri="{FF2B5EF4-FFF2-40B4-BE49-F238E27FC236}">
                    <a16:creationId xmlns:a16="http://schemas.microsoft.com/office/drawing/2014/main" id="{00DF973B-F60B-466D-860F-319EE4012C8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strela: 5 Pontas 125">
                <a:extLst>
                  <a:ext uri="{FF2B5EF4-FFF2-40B4-BE49-F238E27FC236}">
                    <a16:creationId xmlns:a16="http://schemas.microsoft.com/office/drawing/2014/main" id="{04DA29D4-D839-445C-B00B-13CA9A37923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C5346A38-66E0-4725-9E86-A0B7D5C4DFB7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28" name="Estrela: 5 Pontas 127">
                <a:extLst>
                  <a:ext uri="{FF2B5EF4-FFF2-40B4-BE49-F238E27FC236}">
                    <a16:creationId xmlns:a16="http://schemas.microsoft.com/office/drawing/2014/main" id="{35D854C6-93AE-430E-904E-680D5AE87E9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strela: 5 Pontas 128">
                <a:extLst>
                  <a:ext uri="{FF2B5EF4-FFF2-40B4-BE49-F238E27FC236}">
                    <a16:creationId xmlns:a16="http://schemas.microsoft.com/office/drawing/2014/main" id="{23CAE60C-E0F4-496A-86C4-0D371F8860A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strela: 5 Pontas 129">
                <a:extLst>
                  <a:ext uri="{FF2B5EF4-FFF2-40B4-BE49-F238E27FC236}">
                    <a16:creationId xmlns:a16="http://schemas.microsoft.com/office/drawing/2014/main" id="{BC9DC276-9EB8-4FA9-93B0-FD78E3BF8D9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strela: 5 Pontas 130">
                <a:extLst>
                  <a:ext uri="{FF2B5EF4-FFF2-40B4-BE49-F238E27FC236}">
                    <a16:creationId xmlns:a16="http://schemas.microsoft.com/office/drawing/2014/main" id="{4F90C7AA-4EAC-4473-9019-A9C3C45F1CD3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1868E17E-9C4B-421D-8B27-12674CF21D87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38" name="Estrela: 5 Pontas 137">
                <a:extLst>
                  <a:ext uri="{FF2B5EF4-FFF2-40B4-BE49-F238E27FC236}">
                    <a16:creationId xmlns:a16="http://schemas.microsoft.com/office/drawing/2014/main" id="{94EBACD8-C105-45E4-9899-1570DAB78F7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strela: 5 Pontas 138">
                <a:extLst>
                  <a:ext uri="{FF2B5EF4-FFF2-40B4-BE49-F238E27FC236}">
                    <a16:creationId xmlns:a16="http://schemas.microsoft.com/office/drawing/2014/main" id="{9B9E8046-261E-4D4E-80D7-14E760CCF300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strela: 5 Pontas 139">
                <a:extLst>
                  <a:ext uri="{FF2B5EF4-FFF2-40B4-BE49-F238E27FC236}">
                    <a16:creationId xmlns:a16="http://schemas.microsoft.com/office/drawing/2014/main" id="{DB34B139-9186-44D6-B992-887B1205417A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Estrela: 5 Pontas 140">
                <a:extLst>
                  <a:ext uri="{FF2B5EF4-FFF2-40B4-BE49-F238E27FC236}">
                    <a16:creationId xmlns:a16="http://schemas.microsoft.com/office/drawing/2014/main" id="{6CFA8A6C-081D-4442-A928-5BB0430F6396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B4FE9110-C242-4574-9990-C560216C0B1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43" name="Estrela: 5 Pontas 142">
                <a:extLst>
                  <a:ext uri="{FF2B5EF4-FFF2-40B4-BE49-F238E27FC236}">
                    <a16:creationId xmlns:a16="http://schemas.microsoft.com/office/drawing/2014/main" id="{E08EDEFE-6A6C-4EC9-B0AD-0CF36A40DDA8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strela: 5 Pontas 144">
                <a:extLst>
                  <a:ext uri="{FF2B5EF4-FFF2-40B4-BE49-F238E27FC236}">
                    <a16:creationId xmlns:a16="http://schemas.microsoft.com/office/drawing/2014/main" id="{C5EE10B5-6661-40FE-9E5A-D5E873AF050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strela: 5 Pontas 145">
                <a:extLst>
                  <a:ext uri="{FF2B5EF4-FFF2-40B4-BE49-F238E27FC236}">
                    <a16:creationId xmlns:a16="http://schemas.microsoft.com/office/drawing/2014/main" id="{A26C6B5C-E19D-412D-938A-08F61A414E71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7CC80E40-CC02-46FB-BDFF-2D1CAEF3A418}"/>
              </a:ext>
            </a:extLst>
          </p:cNvPr>
          <p:cNvGrpSpPr/>
          <p:nvPr/>
        </p:nvGrpSpPr>
        <p:grpSpPr>
          <a:xfrm>
            <a:off x="6516589" y="3287688"/>
            <a:ext cx="5459430" cy="3029758"/>
            <a:chOff x="6411000" y="6666641"/>
            <a:chExt cx="5459430" cy="3029758"/>
          </a:xfrm>
        </p:grpSpPr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1D73BA24-441D-4BA1-85F2-AAEE6A1A9AD9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184" name="Estrela: 5 Pontas 183">
                <a:extLst>
                  <a:ext uri="{FF2B5EF4-FFF2-40B4-BE49-F238E27FC236}">
                    <a16:creationId xmlns:a16="http://schemas.microsoft.com/office/drawing/2014/main" id="{2989C4F3-2FED-4C6B-BAEA-9353F827D5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strela: 5 Pontas 184">
                <a:extLst>
                  <a:ext uri="{FF2B5EF4-FFF2-40B4-BE49-F238E27FC236}">
                    <a16:creationId xmlns:a16="http://schemas.microsoft.com/office/drawing/2014/main" id="{86940246-F4F6-4A5B-896B-09E4A32300A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strela: 5 Pontas 185">
                <a:extLst>
                  <a:ext uri="{FF2B5EF4-FFF2-40B4-BE49-F238E27FC236}">
                    <a16:creationId xmlns:a16="http://schemas.microsoft.com/office/drawing/2014/main" id="{1670FE87-4275-44AD-9D9E-4F48B5D04D2C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strela: 5 Pontas 186">
                <a:extLst>
                  <a:ext uri="{FF2B5EF4-FFF2-40B4-BE49-F238E27FC236}">
                    <a16:creationId xmlns:a16="http://schemas.microsoft.com/office/drawing/2014/main" id="{B9455638-DC08-46FF-BF44-E50334E2435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1FCBE263-85CE-4232-AC31-5689644D74FA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80" name="Estrela: 5 Pontas 179">
                <a:extLst>
                  <a:ext uri="{FF2B5EF4-FFF2-40B4-BE49-F238E27FC236}">
                    <a16:creationId xmlns:a16="http://schemas.microsoft.com/office/drawing/2014/main" id="{DBB0DEE0-E68B-452A-A372-CF9E9E7DC83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strela: 5 Pontas 180">
                <a:extLst>
                  <a:ext uri="{FF2B5EF4-FFF2-40B4-BE49-F238E27FC236}">
                    <a16:creationId xmlns:a16="http://schemas.microsoft.com/office/drawing/2014/main" id="{164D744C-B28C-45E8-908C-DC14C43BE967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strela: 5 Pontas 181">
                <a:extLst>
                  <a:ext uri="{FF2B5EF4-FFF2-40B4-BE49-F238E27FC236}">
                    <a16:creationId xmlns:a16="http://schemas.microsoft.com/office/drawing/2014/main" id="{73928EE0-EEBA-4DBC-85A6-F246CC9568B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strela: 5 Pontas 182">
                <a:extLst>
                  <a:ext uri="{FF2B5EF4-FFF2-40B4-BE49-F238E27FC236}">
                    <a16:creationId xmlns:a16="http://schemas.microsoft.com/office/drawing/2014/main" id="{65462A83-B634-402E-9A1A-EEB9CE9A59F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D668D65F-9F2A-44F5-9AB5-637EA6A000D0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76" name="Estrela: 5 Pontas 175">
                <a:extLst>
                  <a:ext uri="{FF2B5EF4-FFF2-40B4-BE49-F238E27FC236}">
                    <a16:creationId xmlns:a16="http://schemas.microsoft.com/office/drawing/2014/main" id="{BCA6CA08-DF8C-4908-9B48-5EA75052A58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strela: 5 Pontas 176">
                <a:extLst>
                  <a:ext uri="{FF2B5EF4-FFF2-40B4-BE49-F238E27FC236}">
                    <a16:creationId xmlns:a16="http://schemas.microsoft.com/office/drawing/2014/main" id="{F6DA1AD7-77EB-4C36-B7F9-3A061A412006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strela: 5 Pontas 177">
                <a:extLst>
                  <a:ext uri="{FF2B5EF4-FFF2-40B4-BE49-F238E27FC236}">
                    <a16:creationId xmlns:a16="http://schemas.microsoft.com/office/drawing/2014/main" id="{C78C5E19-CC0B-495F-A70E-AD381C1A1380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Estrela: 5 Pontas 178">
                <a:extLst>
                  <a:ext uri="{FF2B5EF4-FFF2-40B4-BE49-F238E27FC236}">
                    <a16:creationId xmlns:a16="http://schemas.microsoft.com/office/drawing/2014/main" id="{F1566A75-0350-4F03-A756-9E9DFB95FC1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Agrupar 151">
              <a:extLst>
                <a:ext uri="{FF2B5EF4-FFF2-40B4-BE49-F238E27FC236}">
                  <a16:creationId xmlns:a16="http://schemas.microsoft.com/office/drawing/2014/main" id="{31279499-0742-4C81-87C7-966A009B7C96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72" name="Estrela: 5 Pontas 171">
                <a:extLst>
                  <a:ext uri="{FF2B5EF4-FFF2-40B4-BE49-F238E27FC236}">
                    <a16:creationId xmlns:a16="http://schemas.microsoft.com/office/drawing/2014/main" id="{9E2BB222-3399-44F1-80A9-99869CCF0F0C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strela: 5 Pontas 172">
                <a:extLst>
                  <a:ext uri="{FF2B5EF4-FFF2-40B4-BE49-F238E27FC236}">
                    <a16:creationId xmlns:a16="http://schemas.microsoft.com/office/drawing/2014/main" id="{7E95D883-6134-46B4-8B0A-509AE470AC8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Estrela: 5 Pontas 173">
                <a:extLst>
                  <a:ext uri="{FF2B5EF4-FFF2-40B4-BE49-F238E27FC236}">
                    <a16:creationId xmlns:a16="http://schemas.microsoft.com/office/drawing/2014/main" id="{4D8D28A9-913E-4780-9F2C-513D670D184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strela: 5 Pontas 174">
                <a:extLst>
                  <a:ext uri="{FF2B5EF4-FFF2-40B4-BE49-F238E27FC236}">
                    <a16:creationId xmlns:a16="http://schemas.microsoft.com/office/drawing/2014/main" id="{5BCB94E1-D113-4766-841E-BE7BA9014F3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1A44FE7A-03DF-4451-BF81-9D7585F868CC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68" name="Estrela: 5 Pontas 167">
                <a:extLst>
                  <a:ext uri="{FF2B5EF4-FFF2-40B4-BE49-F238E27FC236}">
                    <a16:creationId xmlns:a16="http://schemas.microsoft.com/office/drawing/2014/main" id="{D82C6567-96FC-4D32-BD8C-0F82754A86D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strela: 5 Pontas 168">
                <a:extLst>
                  <a:ext uri="{FF2B5EF4-FFF2-40B4-BE49-F238E27FC236}">
                    <a16:creationId xmlns:a16="http://schemas.microsoft.com/office/drawing/2014/main" id="{94A60AF7-D8F5-4465-B645-3018D62B7D79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Estrela: 5 Pontas 169">
                <a:extLst>
                  <a:ext uri="{FF2B5EF4-FFF2-40B4-BE49-F238E27FC236}">
                    <a16:creationId xmlns:a16="http://schemas.microsoft.com/office/drawing/2014/main" id="{6AF50816-EA96-4010-A6F3-12A7296077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strela: 5 Pontas 170">
                <a:extLst>
                  <a:ext uri="{FF2B5EF4-FFF2-40B4-BE49-F238E27FC236}">
                    <a16:creationId xmlns:a16="http://schemas.microsoft.com/office/drawing/2014/main" id="{69BD9DF9-AA28-48FE-9979-95697A4B472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0868EB4F-DB0A-4208-8318-F7CA677BD891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64" name="Estrela: 5 Pontas 163">
                <a:extLst>
                  <a:ext uri="{FF2B5EF4-FFF2-40B4-BE49-F238E27FC236}">
                    <a16:creationId xmlns:a16="http://schemas.microsoft.com/office/drawing/2014/main" id="{45228BB0-4B9E-434E-8BDC-6233E81E1A19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Estrela: 5 Pontas 164">
                <a:extLst>
                  <a:ext uri="{FF2B5EF4-FFF2-40B4-BE49-F238E27FC236}">
                    <a16:creationId xmlns:a16="http://schemas.microsoft.com/office/drawing/2014/main" id="{BF762FCA-6332-4D8E-A6BA-F849022103F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Estrela: 5 Pontas 165">
                <a:extLst>
                  <a:ext uri="{FF2B5EF4-FFF2-40B4-BE49-F238E27FC236}">
                    <a16:creationId xmlns:a16="http://schemas.microsoft.com/office/drawing/2014/main" id="{A3005B14-61ED-4934-94C4-507A3C79780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Estrela: 5 Pontas 166">
                <a:extLst>
                  <a:ext uri="{FF2B5EF4-FFF2-40B4-BE49-F238E27FC236}">
                    <a16:creationId xmlns:a16="http://schemas.microsoft.com/office/drawing/2014/main" id="{9C255275-0C43-4D6C-A9B4-D39757D3A2C9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D6253F2-CA07-4CCC-9738-2D82F4738826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60" name="Estrela: 5 Pontas 159">
                <a:extLst>
                  <a:ext uri="{FF2B5EF4-FFF2-40B4-BE49-F238E27FC236}">
                    <a16:creationId xmlns:a16="http://schemas.microsoft.com/office/drawing/2014/main" id="{01A08D74-01D0-4C34-8622-2A270A8FC602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strela: 5 Pontas 160">
                <a:extLst>
                  <a:ext uri="{FF2B5EF4-FFF2-40B4-BE49-F238E27FC236}">
                    <a16:creationId xmlns:a16="http://schemas.microsoft.com/office/drawing/2014/main" id="{C09C4B21-E371-4C20-A3D6-44D0FC47241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5 Pontas 161">
                <a:extLst>
                  <a:ext uri="{FF2B5EF4-FFF2-40B4-BE49-F238E27FC236}">
                    <a16:creationId xmlns:a16="http://schemas.microsoft.com/office/drawing/2014/main" id="{17FE29FA-B845-40AF-B683-854EF64E7F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strela: 5 Pontas 162">
                <a:extLst>
                  <a:ext uri="{FF2B5EF4-FFF2-40B4-BE49-F238E27FC236}">
                    <a16:creationId xmlns:a16="http://schemas.microsoft.com/office/drawing/2014/main" id="{AFBFDF77-16DC-49B0-B8F4-7AB582545155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C91D41CD-B138-4625-954C-973D55E05253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57" name="Estrela: 5 Pontas 156">
                <a:extLst>
                  <a:ext uri="{FF2B5EF4-FFF2-40B4-BE49-F238E27FC236}">
                    <a16:creationId xmlns:a16="http://schemas.microsoft.com/office/drawing/2014/main" id="{F01924C2-E297-4D71-90B0-3B72D444617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Estrela: 5 Pontas 157">
                <a:extLst>
                  <a:ext uri="{FF2B5EF4-FFF2-40B4-BE49-F238E27FC236}">
                    <a16:creationId xmlns:a16="http://schemas.microsoft.com/office/drawing/2014/main" id="{EC866B55-0FA8-4745-8D6E-6812AEF9513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strela: 5 Pontas 158">
                <a:extLst>
                  <a:ext uri="{FF2B5EF4-FFF2-40B4-BE49-F238E27FC236}">
                    <a16:creationId xmlns:a16="http://schemas.microsoft.com/office/drawing/2014/main" id="{DC838E3A-DC8B-4F17-AB1F-797E889B73EC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33196BB3-8EBD-4A78-B08C-8BD02CA6B188}"/>
              </a:ext>
            </a:extLst>
          </p:cNvPr>
          <p:cNvGrpSpPr/>
          <p:nvPr/>
        </p:nvGrpSpPr>
        <p:grpSpPr>
          <a:xfrm>
            <a:off x="6516589" y="6672064"/>
            <a:ext cx="5459430" cy="3029758"/>
            <a:chOff x="6411000" y="6666641"/>
            <a:chExt cx="5459430" cy="3029758"/>
          </a:xfrm>
        </p:grpSpPr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id="{4FE42415-32FD-406B-873A-6595762DD50B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224" name="Estrela: 5 Pontas 223">
                <a:extLst>
                  <a:ext uri="{FF2B5EF4-FFF2-40B4-BE49-F238E27FC236}">
                    <a16:creationId xmlns:a16="http://schemas.microsoft.com/office/drawing/2014/main" id="{91B5C85A-8F2F-4241-B7D1-9E4E56D9613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Estrela: 5 Pontas 224">
                <a:extLst>
                  <a:ext uri="{FF2B5EF4-FFF2-40B4-BE49-F238E27FC236}">
                    <a16:creationId xmlns:a16="http://schemas.microsoft.com/office/drawing/2014/main" id="{482AE616-BD7E-43ED-8F51-C732BCFD285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Estrela: 5 Pontas 225">
                <a:extLst>
                  <a:ext uri="{FF2B5EF4-FFF2-40B4-BE49-F238E27FC236}">
                    <a16:creationId xmlns:a16="http://schemas.microsoft.com/office/drawing/2014/main" id="{A9EC840B-8FF1-42D0-91E9-E528CAECBF67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Estrela: 5 Pontas 226">
                <a:extLst>
                  <a:ext uri="{FF2B5EF4-FFF2-40B4-BE49-F238E27FC236}">
                    <a16:creationId xmlns:a16="http://schemas.microsoft.com/office/drawing/2014/main" id="{1CA3A249-7DC9-4BA7-8E05-5AA000C8DA8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0" name="Agrupar 189">
              <a:extLst>
                <a:ext uri="{FF2B5EF4-FFF2-40B4-BE49-F238E27FC236}">
                  <a16:creationId xmlns:a16="http://schemas.microsoft.com/office/drawing/2014/main" id="{44AE5222-1C8E-44B7-AB0F-D5DD2F79D4A2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220" name="Estrela: 5 Pontas 219">
                <a:extLst>
                  <a:ext uri="{FF2B5EF4-FFF2-40B4-BE49-F238E27FC236}">
                    <a16:creationId xmlns:a16="http://schemas.microsoft.com/office/drawing/2014/main" id="{565234A6-9FAB-47DF-B90D-F8A55E4D58D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strela: 5 Pontas 220">
                <a:extLst>
                  <a:ext uri="{FF2B5EF4-FFF2-40B4-BE49-F238E27FC236}">
                    <a16:creationId xmlns:a16="http://schemas.microsoft.com/office/drawing/2014/main" id="{0706362E-6F2B-4996-A68B-9BEB3B3E97C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strela: 5 Pontas 221">
                <a:extLst>
                  <a:ext uri="{FF2B5EF4-FFF2-40B4-BE49-F238E27FC236}">
                    <a16:creationId xmlns:a16="http://schemas.microsoft.com/office/drawing/2014/main" id="{AD76177F-2291-4156-94F7-1B59440B789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strela: 5 Pontas 222">
                <a:extLst>
                  <a:ext uri="{FF2B5EF4-FFF2-40B4-BE49-F238E27FC236}">
                    <a16:creationId xmlns:a16="http://schemas.microsoft.com/office/drawing/2014/main" id="{42754551-8CB6-4563-847B-6EE9A273A9E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CE7BB2ED-8327-4503-9420-6761C26455A2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216" name="Estrela: 5 Pontas 215">
                <a:extLst>
                  <a:ext uri="{FF2B5EF4-FFF2-40B4-BE49-F238E27FC236}">
                    <a16:creationId xmlns:a16="http://schemas.microsoft.com/office/drawing/2014/main" id="{17E656C1-0C4E-4DC4-AB29-190B7CDE7B8B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strela: 5 Pontas 216">
                <a:extLst>
                  <a:ext uri="{FF2B5EF4-FFF2-40B4-BE49-F238E27FC236}">
                    <a16:creationId xmlns:a16="http://schemas.microsoft.com/office/drawing/2014/main" id="{7DEF2AB5-2240-41BC-BABD-27D2ED3E042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: 5 Pontas 217">
                <a:extLst>
                  <a:ext uri="{FF2B5EF4-FFF2-40B4-BE49-F238E27FC236}">
                    <a16:creationId xmlns:a16="http://schemas.microsoft.com/office/drawing/2014/main" id="{0364DE7C-582B-42C5-8FF5-11D7F46C89C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Estrela: 5 Pontas 218">
                <a:extLst>
                  <a:ext uri="{FF2B5EF4-FFF2-40B4-BE49-F238E27FC236}">
                    <a16:creationId xmlns:a16="http://schemas.microsoft.com/office/drawing/2014/main" id="{996CD0E1-32CC-4F6B-8452-CC02BFAC044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Agrupar 191">
              <a:extLst>
                <a:ext uri="{FF2B5EF4-FFF2-40B4-BE49-F238E27FC236}">
                  <a16:creationId xmlns:a16="http://schemas.microsoft.com/office/drawing/2014/main" id="{2AECA23D-526C-4585-9B81-748E0DC3281E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212" name="Estrela: 5 Pontas 211">
                <a:extLst>
                  <a:ext uri="{FF2B5EF4-FFF2-40B4-BE49-F238E27FC236}">
                    <a16:creationId xmlns:a16="http://schemas.microsoft.com/office/drawing/2014/main" id="{AA9FA1AE-D934-46C3-B75F-BC711031D41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strela: 5 Pontas 212">
                <a:extLst>
                  <a:ext uri="{FF2B5EF4-FFF2-40B4-BE49-F238E27FC236}">
                    <a16:creationId xmlns:a16="http://schemas.microsoft.com/office/drawing/2014/main" id="{45236458-E754-4CC4-87F7-2CD08516C5EA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Estrela: 5 Pontas 213">
                <a:extLst>
                  <a:ext uri="{FF2B5EF4-FFF2-40B4-BE49-F238E27FC236}">
                    <a16:creationId xmlns:a16="http://schemas.microsoft.com/office/drawing/2014/main" id="{08BDEF66-D2CD-4200-BD14-ABF5DECAD64B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strela: 5 Pontas 214">
                <a:extLst>
                  <a:ext uri="{FF2B5EF4-FFF2-40B4-BE49-F238E27FC236}">
                    <a16:creationId xmlns:a16="http://schemas.microsoft.com/office/drawing/2014/main" id="{C04C6215-3695-4212-B128-494DE213441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AEEC1096-E823-4531-B253-0BAEEE29AFE5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208" name="Estrela: 5 Pontas 207">
                <a:extLst>
                  <a:ext uri="{FF2B5EF4-FFF2-40B4-BE49-F238E27FC236}">
                    <a16:creationId xmlns:a16="http://schemas.microsoft.com/office/drawing/2014/main" id="{55F13346-65F2-41A5-9E15-87C43555656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Estrela: 5 Pontas 208">
                <a:extLst>
                  <a:ext uri="{FF2B5EF4-FFF2-40B4-BE49-F238E27FC236}">
                    <a16:creationId xmlns:a16="http://schemas.microsoft.com/office/drawing/2014/main" id="{D96500BD-98DF-4191-B5CA-E19AEE5D39F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strela: 5 Pontas 209">
                <a:extLst>
                  <a:ext uri="{FF2B5EF4-FFF2-40B4-BE49-F238E27FC236}">
                    <a16:creationId xmlns:a16="http://schemas.microsoft.com/office/drawing/2014/main" id="{F0FCC478-44EB-497A-BA5B-F5693374927F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strela: 5 Pontas 210">
                <a:extLst>
                  <a:ext uri="{FF2B5EF4-FFF2-40B4-BE49-F238E27FC236}">
                    <a16:creationId xmlns:a16="http://schemas.microsoft.com/office/drawing/2014/main" id="{C9117247-CE09-41B5-A3CD-D07E38B735E7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B83F0A85-86B1-497B-A235-D8A5C264346F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204" name="Estrela: 5 Pontas 203">
                <a:extLst>
                  <a:ext uri="{FF2B5EF4-FFF2-40B4-BE49-F238E27FC236}">
                    <a16:creationId xmlns:a16="http://schemas.microsoft.com/office/drawing/2014/main" id="{5A9E55F3-4B2B-4F2E-A072-15F71D7F029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Estrela: 5 Pontas 204">
                <a:extLst>
                  <a:ext uri="{FF2B5EF4-FFF2-40B4-BE49-F238E27FC236}">
                    <a16:creationId xmlns:a16="http://schemas.microsoft.com/office/drawing/2014/main" id="{A402372E-0101-4F5A-99D6-16985EE6C77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Estrela: 5 Pontas 205">
                <a:extLst>
                  <a:ext uri="{FF2B5EF4-FFF2-40B4-BE49-F238E27FC236}">
                    <a16:creationId xmlns:a16="http://schemas.microsoft.com/office/drawing/2014/main" id="{FE87E979-4691-4C73-888E-D870CA7FCFF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Estrela: 5 Pontas 206">
                <a:extLst>
                  <a:ext uri="{FF2B5EF4-FFF2-40B4-BE49-F238E27FC236}">
                    <a16:creationId xmlns:a16="http://schemas.microsoft.com/office/drawing/2014/main" id="{0AC8E766-4F68-42A7-9E58-55E0BE32890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A2753CB0-62B7-44C0-9ACB-4726B90063CE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200" name="Estrela: 5 Pontas 199">
                <a:extLst>
                  <a:ext uri="{FF2B5EF4-FFF2-40B4-BE49-F238E27FC236}">
                    <a16:creationId xmlns:a16="http://schemas.microsoft.com/office/drawing/2014/main" id="{09A5CC62-6297-493D-9F2B-BDA9A023E8E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Estrela: 5 Pontas 200">
                <a:extLst>
                  <a:ext uri="{FF2B5EF4-FFF2-40B4-BE49-F238E27FC236}">
                    <a16:creationId xmlns:a16="http://schemas.microsoft.com/office/drawing/2014/main" id="{D91B2177-0D78-49F8-AE9A-F64BD7EE9DEE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Estrela: 5 Pontas 201">
                <a:extLst>
                  <a:ext uri="{FF2B5EF4-FFF2-40B4-BE49-F238E27FC236}">
                    <a16:creationId xmlns:a16="http://schemas.microsoft.com/office/drawing/2014/main" id="{F8E2CA96-E520-465A-9046-36A09E8BBA0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Estrela: 5 Pontas 202">
                <a:extLst>
                  <a:ext uri="{FF2B5EF4-FFF2-40B4-BE49-F238E27FC236}">
                    <a16:creationId xmlns:a16="http://schemas.microsoft.com/office/drawing/2014/main" id="{BDE57706-3910-41B1-9BA7-2F97830B1650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6" name="Agrupar 195">
              <a:extLst>
                <a:ext uri="{FF2B5EF4-FFF2-40B4-BE49-F238E27FC236}">
                  <a16:creationId xmlns:a16="http://schemas.microsoft.com/office/drawing/2014/main" id="{CB04C679-984B-460B-BCB5-F42117305EE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97" name="Estrela: 5 Pontas 196">
                <a:extLst>
                  <a:ext uri="{FF2B5EF4-FFF2-40B4-BE49-F238E27FC236}">
                    <a16:creationId xmlns:a16="http://schemas.microsoft.com/office/drawing/2014/main" id="{82F4C0A4-2426-4A06-9CCA-5EF93301C6F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Estrela: 5 Pontas 197">
                <a:extLst>
                  <a:ext uri="{FF2B5EF4-FFF2-40B4-BE49-F238E27FC236}">
                    <a16:creationId xmlns:a16="http://schemas.microsoft.com/office/drawing/2014/main" id="{C35B5D07-C01F-429F-AC73-C91B721BB79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strela: 5 Pontas 198">
                <a:extLst>
                  <a:ext uri="{FF2B5EF4-FFF2-40B4-BE49-F238E27FC236}">
                    <a16:creationId xmlns:a16="http://schemas.microsoft.com/office/drawing/2014/main" id="{23D9B7C2-687A-43D7-B320-469F03115CF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0948046-2AE0-4221-9DBA-BD379BF60FCA}"/>
              </a:ext>
            </a:extLst>
          </p:cNvPr>
          <p:cNvGrpSpPr/>
          <p:nvPr/>
        </p:nvGrpSpPr>
        <p:grpSpPr>
          <a:xfrm>
            <a:off x="5004421" y="4655840"/>
            <a:ext cx="5400600" cy="1108586"/>
            <a:chOff x="4500365" y="6168007"/>
            <a:chExt cx="6264696" cy="1285960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03C7B82-BBDD-4041-AF9D-C4C721202986}"/>
                </a:ext>
              </a:extLst>
            </p:cNvPr>
            <p:cNvSpPr txBox="1"/>
            <p:nvPr/>
          </p:nvSpPr>
          <p:spPr>
            <a:xfrm>
              <a:off x="4500365" y="6335066"/>
              <a:ext cx="6264696" cy="606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FFFFF"/>
                  </a:solidFill>
                  <a:latin typeface="Horizon"/>
                </a:rPr>
                <a:t>MAGNIFIC SPACE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09141B-7D07-4AA3-9C00-8AEFAAB904B4}"/>
                </a:ext>
              </a:extLst>
            </p:cNvPr>
            <p:cNvSpPr/>
            <p:nvPr/>
          </p:nvSpPr>
          <p:spPr>
            <a:xfrm flipV="1">
              <a:off x="4716389" y="6168007"/>
              <a:ext cx="5760640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3CFE5E6-9E8C-4468-8F36-F49E26BE1C4D}"/>
                </a:ext>
              </a:extLst>
            </p:cNvPr>
            <p:cNvSpPr/>
            <p:nvPr/>
          </p:nvSpPr>
          <p:spPr>
            <a:xfrm flipV="1">
              <a:off x="4750953" y="7056334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strela: 5 Pontas 41">
              <a:extLst>
                <a:ext uri="{FF2B5EF4-FFF2-40B4-BE49-F238E27FC236}">
                  <a16:creationId xmlns:a16="http://schemas.microsoft.com/office/drawing/2014/main" id="{2CF54AEE-6CFE-4D25-916F-46B2646430C7}"/>
                </a:ext>
              </a:extLst>
            </p:cNvPr>
            <p:cNvSpPr/>
            <p:nvPr/>
          </p:nvSpPr>
          <p:spPr>
            <a:xfrm>
              <a:off x="7340361" y="6952790"/>
              <a:ext cx="501177" cy="50117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21A4A649-D8DB-458B-88F8-AFB4CEC005BD}"/>
                </a:ext>
              </a:extLst>
            </p:cNvPr>
            <p:cNvSpPr/>
            <p:nvPr/>
          </p:nvSpPr>
          <p:spPr>
            <a:xfrm>
              <a:off x="8426241" y="7086829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A12B902B-7C88-4F48-8A09-1C44A2662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100000" l="12667" r="100000">
                        <a14:backgroundMark x1="18000" y1="85333" x2="18000" y2="85333"/>
                        <a14:backgroundMark x1="79333" y1="92000" x2="79333" y2="92000"/>
                        <a14:backgroundMark x1="90667" y1="19333" x2="90667" y2="19333"/>
                        <a14:backgroundMark x1="12000" y1="8000" x2="12000" y2="8000"/>
                        <a14:backgroundMark x1="12000" y1="11333" x2="12000" y2="11333"/>
                        <a14:backgroundMark x1="12000" y1="11333" x2="12000" y2="11333"/>
                        <a14:backgroundMark x1="12000" y1="82000" x2="12000" y2="82000"/>
                        <a14:backgroundMark x1="12000" y1="82000" x2="12000" y2="82000"/>
                        <a14:backgroundMark x1="15333" y1="90000" x2="15333" y2="90000"/>
                        <a14:backgroundMark x1="92667" y1="78000" x2="92667" y2="78000"/>
                        <a14:backgroundMark x1="92667" y1="78000" x2="92667" y2="78000"/>
                        <a14:backgroundMark x1="92667" y1="78000" x2="92667" y2="78000"/>
                        <a14:backgroundMark x1="94000" y1="22667" x2="94000" y2="22667"/>
                        <a14:backgroundMark x1="94000" y1="22667" x2="94000" y2="22667"/>
                        <a14:backgroundMark x1="90667" y1="16000" x2="90667" y2="16000"/>
                        <a14:backgroundMark x1="86000" y1="14000" x2="86000" y2="14000"/>
                        <a14:backgroundMark x1="77333" y1="7333" x2="77333" y2="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49" y="5375920"/>
            <a:ext cx="3168352" cy="3168352"/>
          </a:xfrm>
          <a:prstGeom prst="rect">
            <a:avLst/>
          </a:prstGeom>
        </p:spPr>
      </p:pic>
      <p:sp>
        <p:nvSpPr>
          <p:cNvPr id="229" name="Retângulo 228">
            <a:extLst>
              <a:ext uri="{FF2B5EF4-FFF2-40B4-BE49-F238E27FC236}">
                <a16:creationId xmlns:a16="http://schemas.microsoft.com/office/drawing/2014/main" id="{C761D185-6CB5-44C3-873F-F7AD6DBD72A8}"/>
              </a:ext>
            </a:extLst>
          </p:cNvPr>
          <p:cNvSpPr/>
          <p:nvPr/>
        </p:nvSpPr>
        <p:spPr>
          <a:xfrm>
            <a:off x="251893" y="3863752"/>
            <a:ext cx="4032448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B1501A8A-B522-4D42-BAF3-3DD107C18604}"/>
              </a:ext>
            </a:extLst>
          </p:cNvPr>
          <p:cNvSpPr/>
          <p:nvPr/>
        </p:nvSpPr>
        <p:spPr>
          <a:xfrm>
            <a:off x="4140325" y="2999656"/>
            <a:ext cx="11809312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3F5EED-FF9F-47BE-B430-F57989928444}"/>
              </a:ext>
            </a:extLst>
          </p:cNvPr>
          <p:cNvSpPr txBox="1"/>
          <p:nvPr/>
        </p:nvSpPr>
        <p:spPr>
          <a:xfrm>
            <a:off x="5220445" y="6168008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SUA JORNADA COMEÇA AQUI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7FE1A8A2-4852-4875-982A-16471B7CEAD9}"/>
              </a:ext>
            </a:extLst>
          </p:cNvPr>
          <p:cNvGrpSpPr/>
          <p:nvPr/>
        </p:nvGrpSpPr>
        <p:grpSpPr>
          <a:xfrm>
            <a:off x="7740725" y="7104112"/>
            <a:ext cx="2480139" cy="2076394"/>
            <a:chOff x="9483494" y="7734889"/>
            <a:chExt cx="2480139" cy="207639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8E6F5F1-614A-4310-B49D-0161409D037D}"/>
                </a:ext>
              </a:extLst>
            </p:cNvPr>
            <p:cNvSpPr/>
            <p:nvPr/>
          </p:nvSpPr>
          <p:spPr>
            <a:xfrm rot="19893930">
              <a:off x="9483494" y="8426823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50C333D4-4FC3-4B48-B26D-999B4329EED5}"/>
                </a:ext>
              </a:extLst>
            </p:cNvPr>
            <p:cNvSpPr/>
            <p:nvPr/>
          </p:nvSpPr>
          <p:spPr>
            <a:xfrm rot="18728172">
              <a:off x="9777434" y="7982089"/>
              <a:ext cx="1823025" cy="1835364"/>
            </a:xfrm>
            <a:prstGeom prst="roundRect">
              <a:avLst>
                <a:gd name="adj" fmla="val 50000"/>
              </a:avLst>
            </a:pr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9F536CD-8209-4CEB-8BF0-668D1BD2A3A5}"/>
                </a:ext>
              </a:extLst>
            </p:cNvPr>
            <p:cNvSpPr/>
            <p:nvPr/>
          </p:nvSpPr>
          <p:spPr>
            <a:xfrm rot="19893930">
              <a:off x="9483495" y="8426824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765A33E-681C-410D-AD37-DD58419DA50C}"/>
                </a:ext>
              </a:extLst>
            </p:cNvPr>
            <p:cNvSpPr/>
            <p:nvPr/>
          </p:nvSpPr>
          <p:spPr>
            <a:xfrm rot="18728172">
              <a:off x="9522750" y="8123178"/>
              <a:ext cx="1782426" cy="1005847"/>
            </a:xfrm>
            <a:custGeom>
              <a:avLst/>
              <a:gdLst>
                <a:gd name="connsiteX0" fmla="*/ 1562306 w 1770451"/>
                <a:gd name="connsiteY0" fmla="*/ 331706 h 1002345"/>
                <a:gd name="connsiteX1" fmla="*/ 1770451 w 1770451"/>
                <a:gd name="connsiteY1" fmla="*/ 911513 h 1002345"/>
                <a:gd name="connsiteX2" fmla="*/ 1770450 w 1770451"/>
                <a:gd name="connsiteY2" fmla="*/ 923852 h 1002345"/>
                <a:gd name="connsiteX3" fmla="*/ 1762537 w 1770451"/>
                <a:gd name="connsiteY3" fmla="*/ 1002345 h 1002345"/>
                <a:gd name="connsiteX4" fmla="*/ 0 w 1770451"/>
                <a:gd name="connsiteY4" fmla="*/ 618099 h 1002345"/>
                <a:gd name="connsiteX5" fmla="*/ 19056 w 1770451"/>
                <a:gd name="connsiteY5" fmla="*/ 556711 h 1002345"/>
                <a:gd name="connsiteX6" fmla="*/ 858938 w 1770451"/>
                <a:gd name="connsiteY6" fmla="*/ 0 h 1002345"/>
                <a:gd name="connsiteX7" fmla="*/ 1562306 w 1770451"/>
                <a:gd name="connsiteY7" fmla="*/ 331706 h 100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451" h="1002345">
                  <a:moveTo>
                    <a:pt x="1562306" y="331706"/>
                  </a:moveTo>
                  <a:cubicBezTo>
                    <a:pt x="1692339" y="489269"/>
                    <a:pt x="1770452" y="691269"/>
                    <a:pt x="1770451" y="911513"/>
                  </a:cubicBezTo>
                  <a:cubicBezTo>
                    <a:pt x="1770451" y="915626"/>
                    <a:pt x="1770450" y="919739"/>
                    <a:pt x="1770450" y="923852"/>
                  </a:cubicBezTo>
                  <a:lnTo>
                    <a:pt x="1762537" y="1002345"/>
                  </a:lnTo>
                  <a:lnTo>
                    <a:pt x="0" y="618099"/>
                  </a:lnTo>
                  <a:lnTo>
                    <a:pt x="19056" y="556711"/>
                  </a:lnTo>
                  <a:cubicBezTo>
                    <a:pt x="157431" y="229555"/>
                    <a:pt x="481377" y="0"/>
                    <a:pt x="858938" y="0"/>
                  </a:cubicBezTo>
                  <a:cubicBezTo>
                    <a:pt x="1142109" y="0"/>
                    <a:pt x="1395122" y="129125"/>
                    <a:pt x="1562306" y="331706"/>
                  </a:cubicBezTo>
                  <a:close/>
                </a:path>
              </a:pathLst>
            </a:cu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83B88390-F77E-4FDC-858E-8D37BF16CE3B}"/>
              </a:ext>
            </a:extLst>
          </p:cNvPr>
          <p:cNvSpPr/>
          <p:nvPr/>
        </p:nvSpPr>
        <p:spPr>
          <a:xfrm>
            <a:off x="11485141" y="3863752"/>
            <a:ext cx="3240360" cy="5889324"/>
          </a:xfrm>
          <a:custGeom>
            <a:avLst/>
            <a:gdLst/>
            <a:ahLst/>
            <a:cxnLst/>
            <a:rect l="l" t="t" r="r" b="b"/>
            <a:pathLst>
              <a:path w="3240360" h="5889324">
                <a:moveTo>
                  <a:pt x="1684108" y="1872168"/>
                </a:moveTo>
                <a:cubicBezTo>
                  <a:pt x="1072152" y="1872168"/>
                  <a:pt x="576064" y="2368256"/>
                  <a:pt x="576064" y="2980212"/>
                </a:cubicBezTo>
                <a:cubicBezTo>
                  <a:pt x="576064" y="3592168"/>
                  <a:pt x="1072152" y="4088256"/>
                  <a:pt x="1684108" y="4088256"/>
                </a:cubicBezTo>
                <a:cubicBezTo>
                  <a:pt x="2296064" y="4088256"/>
                  <a:pt x="2792152" y="3592168"/>
                  <a:pt x="2792152" y="2980212"/>
                </a:cubicBezTo>
                <a:cubicBezTo>
                  <a:pt x="2792152" y="2368256"/>
                  <a:pt x="2296064" y="1872168"/>
                  <a:pt x="1684108" y="1872168"/>
                </a:cubicBezTo>
                <a:close/>
                <a:moveTo>
                  <a:pt x="1498781" y="0"/>
                </a:moveTo>
                <a:lnTo>
                  <a:pt x="3240360" y="0"/>
                </a:lnTo>
                <a:lnTo>
                  <a:pt x="3240360" y="5889324"/>
                </a:lnTo>
                <a:lnTo>
                  <a:pt x="1623977" y="5889324"/>
                </a:lnTo>
                <a:lnTo>
                  <a:pt x="1397612" y="5731411"/>
                </a:lnTo>
                <a:cubicBezTo>
                  <a:pt x="547886" y="5079936"/>
                  <a:pt x="0" y="4054448"/>
                  <a:pt x="0" y="2900993"/>
                </a:cubicBezTo>
                <a:cubicBezTo>
                  <a:pt x="0" y="1747540"/>
                  <a:pt x="547886" y="722051"/>
                  <a:pt x="1397612" y="70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5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159029-B43F-43AF-945A-EF514A7E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675" y="3143672"/>
            <a:ext cx="12077700" cy="7067550"/>
          </a:xfrm>
          <a:prstGeom prst="rect">
            <a:avLst/>
          </a:prstGeom>
        </p:spPr>
      </p:pic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0EB90058-CFE1-4E39-B138-634339F53535}"/>
              </a:ext>
            </a:extLst>
          </p:cNvPr>
          <p:cNvGrpSpPr/>
          <p:nvPr/>
        </p:nvGrpSpPr>
        <p:grpSpPr>
          <a:xfrm>
            <a:off x="9108877" y="3503712"/>
            <a:ext cx="12097344" cy="4248472"/>
            <a:chOff x="9252893" y="5231904"/>
            <a:chExt cx="12097344" cy="424847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AE986A5-8649-4A14-AE2B-CB550E324C45}"/>
                </a:ext>
              </a:extLst>
            </p:cNvPr>
            <p:cNvSpPr/>
            <p:nvPr/>
          </p:nvSpPr>
          <p:spPr>
            <a:xfrm>
              <a:off x="9252893" y="5231904"/>
              <a:ext cx="12097344" cy="4248472"/>
            </a:xfrm>
            <a:prstGeom prst="rect">
              <a:avLst/>
            </a:prstGeom>
            <a:gradFill flip="none" rotWithShape="1">
              <a:gsLst>
                <a:gs pos="0">
                  <a:srgbClr val="023475"/>
                </a:gs>
                <a:gs pos="62000">
                  <a:srgbClr val="177AC9"/>
                </a:gs>
                <a:gs pos="100000">
                  <a:srgbClr val="9DC5E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11E446F3-C112-4D4B-9BD9-EC70DD5090A9}"/>
                </a:ext>
              </a:extLst>
            </p:cNvPr>
            <p:cNvGrpSpPr/>
            <p:nvPr/>
          </p:nvGrpSpPr>
          <p:grpSpPr>
            <a:xfrm>
              <a:off x="9612933" y="7104112"/>
              <a:ext cx="11377264" cy="2311355"/>
              <a:chOff x="9612933" y="7104112"/>
              <a:chExt cx="11377264" cy="2311355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52818DD-620C-4DEE-A0EE-3644A30C5B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756949" y="7938796"/>
                <a:ext cx="2016224" cy="147667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7E794765-9BD5-4FFB-A7D3-A901FB6B14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989197" y="7464152"/>
                <a:ext cx="2064691" cy="151216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D6BB10AD-5A0C-41BB-BE08-5E1DE32309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4077429" y="8328248"/>
                <a:ext cx="1393078" cy="102028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7C45CEDC-6DA9-4DD3-9DCD-44191071F9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7029757" y="7104112"/>
                <a:ext cx="2752922" cy="20162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41986061-D1A6-4A50-A51F-B8BF31960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9766061" y="8472264"/>
                <a:ext cx="1224136" cy="896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B98BB4D5-517C-42E8-8FC2-CD8354593B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5805621" y="8472264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B8EA0266-B8D5-40A4-879D-1DB29FB953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341125" y="861628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C619619A-8AA8-4022-B9B1-6D31958A9F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612933" y="825624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63433741-8228-4975-99BB-001E9CB591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6885741" y="7820135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E1FCFA7D-8C79-460D-9543-8550AA23D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8253893" y="8472264"/>
                <a:ext cx="1081504" cy="79208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8397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AE45DC4-2D14-4A3D-B864-06ACB8BD28EE}"/>
              </a:ext>
            </a:extLst>
          </p:cNvPr>
          <p:cNvGrpSpPr/>
          <p:nvPr/>
        </p:nvGrpSpPr>
        <p:grpSpPr>
          <a:xfrm>
            <a:off x="1692053" y="623392"/>
            <a:ext cx="10989553" cy="3880774"/>
            <a:chOff x="5220448" y="3359696"/>
            <a:chExt cx="10989553" cy="3880774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6AD3DCC-E300-4DA8-AF80-2DC3D1B3B040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D9DBA6EF-D444-4B57-B295-76C7B38E88B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A8575A9-991D-4014-836B-611E338B9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F9B402D-4340-4D56-87AA-69327332F207}"/>
                  </a:ext>
                </a:extLst>
              </p:cNvPr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1B4417FE-E85D-4C5F-BB63-84AB7BBCF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39" name="Retângulo de cantos arredondados 17">
                <a:extLst>
                  <a:ext uri="{FF2B5EF4-FFF2-40B4-BE49-F238E27FC236}">
                    <a16:creationId xmlns:a16="http://schemas.microsoft.com/office/drawing/2014/main" id="{BD69424E-261F-434E-B79F-418CC61C2559}"/>
                  </a:ext>
                </a:extLst>
              </p:cNvPr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22C634A-9375-47AD-959A-C896E8582670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41" name="Grupo 13">
                <a:extLst>
                  <a:ext uri="{FF2B5EF4-FFF2-40B4-BE49-F238E27FC236}">
                    <a16:creationId xmlns:a16="http://schemas.microsoft.com/office/drawing/2014/main" id="{542F0E95-6CAD-4E6A-B043-31294ED0EA89}"/>
                  </a:ext>
                </a:extLst>
              </p:cNvPr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44" name="Elipse 6">
                  <a:extLst>
                    <a:ext uri="{FF2B5EF4-FFF2-40B4-BE49-F238E27FC236}">
                      <a16:creationId xmlns:a16="http://schemas.microsoft.com/office/drawing/2014/main" id="{B2E7BBD2-97A1-4E2B-A7FB-7C23FD704E35}"/>
                    </a:ext>
                  </a:extLst>
                </p:cNvPr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11">
                  <a:extLst>
                    <a:ext uri="{FF2B5EF4-FFF2-40B4-BE49-F238E27FC236}">
                      <a16:creationId xmlns:a16="http://schemas.microsoft.com/office/drawing/2014/main" id="{EE1E74D8-7AA4-40EF-A11B-059BCC47BDAA}"/>
                    </a:ext>
                  </a:extLst>
                </p:cNvPr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771DBBA8-144E-4B65-83EF-3F003D242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65781A63-6DFF-48DB-BC20-4042FCE7E6DF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73D7E8F-09FF-4D10-AFDD-56401A7F192A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011B967-0DE9-4D32-8FA6-A1913C3DFF08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B03F4EE-8C82-4A8E-90D9-11B0EFD1D96E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1FABE37A-C722-428D-86B5-24DF1E993E17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BCC96234-6C6F-416F-AAD0-FEB7D4C6F10B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CF9BE859-36A0-4822-B2AA-806F484FD8D7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6F1B410E-1157-42AC-BC8F-FAA2EB3D4C6E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0102285-EA25-4C2F-9DAE-457D55CE3F70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CDD85243-75C0-4162-A156-1B2C09A161B6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2FB7776E-8333-41D5-8019-5EE1B65049D3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BEF2E1-2499-440F-85E9-D10534E1892D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DF1C013-7CA2-493C-BA8F-54BCAA8F94C1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11" name="Picture 2" descr="Resultado de imagem para trofeu icone">
              <a:extLst>
                <a:ext uri="{FF2B5EF4-FFF2-40B4-BE49-F238E27FC236}">
                  <a16:creationId xmlns:a16="http://schemas.microsoft.com/office/drawing/2014/main" id="{854C2411-002E-416C-90AD-C4EEBB00C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EA32DE4-F715-4FFC-AA6B-CB8D203E64E0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C63FA6B-21FB-4F46-B3C2-E2FDA738F68B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75CBBA1-676A-4039-926F-F154EA18E0CA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22" name="Triângulo isósceles 21">
                <a:extLst>
                  <a:ext uri="{FF2B5EF4-FFF2-40B4-BE49-F238E27FC236}">
                    <a16:creationId xmlns:a16="http://schemas.microsoft.com/office/drawing/2014/main" id="{A6C69D56-85BE-436E-854C-303A4A74127C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37DC44D-3288-45FF-BD96-5828D5816980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8B2C786E-F4F8-4F1C-9A1E-07B3642C674A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B4ACB602-CE22-40B1-A2C0-12CDE08F1975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CC226836-F852-4FFF-8995-D269C5588274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" name="Triângulo isósceles 26">
                <a:extLst>
                  <a:ext uri="{FF2B5EF4-FFF2-40B4-BE49-F238E27FC236}">
                    <a16:creationId xmlns:a16="http://schemas.microsoft.com/office/drawing/2014/main" id="{096329A8-4452-4F04-8A8E-72DE5DB269EF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2E71928-4D3A-4E38-AC62-4B279A4ED836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AA5BA244-D73E-410A-8C4C-10894AEA558D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59DE22E-6940-4F83-B5E8-F47F44D2D2E7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F459105-EA13-4ABD-AC09-94BB199BD84C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69702A-7FF9-4D92-B223-AC6FE3C2E844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163D900-2B9C-4980-AC44-E1D895CB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A32560FD-9F77-4625-9130-CEC3E0999C53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459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37DE111-51F4-464A-8028-621B9A7C80C4}"/>
              </a:ext>
            </a:extLst>
          </p:cNvPr>
          <p:cNvGrpSpPr/>
          <p:nvPr/>
        </p:nvGrpSpPr>
        <p:grpSpPr>
          <a:xfrm>
            <a:off x="1043981" y="767408"/>
            <a:ext cx="8928991" cy="5328592"/>
            <a:chOff x="3420245" y="1847528"/>
            <a:chExt cx="13393488" cy="799288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49FAF72-14E9-485B-8914-ABEA960045E2}"/>
                </a:ext>
              </a:extLst>
            </p:cNvPr>
            <p:cNvGrpSpPr/>
            <p:nvPr/>
          </p:nvGrpSpPr>
          <p:grpSpPr>
            <a:xfrm>
              <a:off x="9324901" y="3935760"/>
              <a:ext cx="3955197" cy="4752528"/>
              <a:chOff x="11773165" y="4295800"/>
              <a:chExt cx="1368151" cy="1643959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D0EAB17A-9F20-44DF-9B93-E6754B687EB3}"/>
                  </a:ext>
                </a:extLst>
              </p:cNvPr>
              <p:cNvGrpSpPr/>
              <p:nvPr/>
            </p:nvGrpSpPr>
            <p:grpSpPr>
              <a:xfrm>
                <a:off x="11773165" y="4295800"/>
                <a:ext cx="1368151" cy="1643959"/>
                <a:chOff x="11557149" y="4295800"/>
                <a:chExt cx="1378326" cy="1656184"/>
              </a:xfrm>
            </p:grpSpPr>
            <p:pic>
              <p:nvPicPr>
                <p:cNvPr id="9" name="Imagem 8">
                  <a:extLst>
                    <a:ext uri="{FF2B5EF4-FFF2-40B4-BE49-F238E27FC236}">
                      <a16:creationId xmlns:a16="http://schemas.microsoft.com/office/drawing/2014/main" id="{AFB7C3B5-2276-49DC-AFF9-29FE8583FB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57149" y="4295800"/>
                  <a:ext cx="1378326" cy="1656184"/>
                </a:xfrm>
                <a:prstGeom prst="rect">
                  <a:avLst/>
                </a:prstGeom>
              </p:spPr>
            </p:pic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F2A884F5-F63E-4A0D-8488-774F34134E65}"/>
                    </a:ext>
                  </a:extLst>
                </p:cNvPr>
                <p:cNvSpPr/>
                <p:nvPr/>
              </p:nvSpPr>
              <p:spPr>
                <a:xfrm>
                  <a:off x="12205221" y="5159896"/>
                  <a:ext cx="288032" cy="144016"/>
                </a:xfrm>
                <a:prstGeom prst="rect">
                  <a:avLst/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16C459BF-BD78-42CA-A051-FE57C8B1D081}"/>
                  </a:ext>
                </a:extLst>
              </p:cNvPr>
              <p:cNvGrpSpPr/>
              <p:nvPr/>
            </p:nvGrpSpPr>
            <p:grpSpPr>
              <a:xfrm>
                <a:off x="12421245" y="5159896"/>
                <a:ext cx="285906" cy="145167"/>
                <a:chOff x="12421245" y="5159896"/>
                <a:chExt cx="285906" cy="145167"/>
              </a:xfrm>
            </p:grpSpPr>
            <p:sp>
              <p:nvSpPr>
                <p:cNvPr id="7" name="Forma Livre: Forma 6">
                  <a:extLst>
                    <a:ext uri="{FF2B5EF4-FFF2-40B4-BE49-F238E27FC236}">
                      <a16:creationId xmlns:a16="http://schemas.microsoft.com/office/drawing/2014/main" id="{C8287360-0EC2-4103-B161-B1B4075056E1}"/>
                    </a:ext>
                  </a:extLst>
                </p:cNvPr>
                <p:cNvSpPr/>
                <p:nvPr/>
              </p:nvSpPr>
              <p:spPr>
                <a:xfrm>
                  <a:off x="12421245" y="5159896"/>
                  <a:ext cx="285906" cy="144000"/>
                </a:xfrm>
                <a:custGeom>
                  <a:avLst/>
                  <a:gdLst>
                    <a:gd name="connsiteX0" fmla="*/ 3630 w 648072"/>
                    <a:gd name="connsiteY0" fmla="*/ 0 h 360040"/>
                    <a:gd name="connsiteX1" fmla="*/ 644442 w 648072"/>
                    <a:gd name="connsiteY1" fmla="*/ 0 h 360040"/>
                    <a:gd name="connsiteX2" fmla="*/ 648072 w 648072"/>
                    <a:gd name="connsiteY2" fmla="*/ 36004 h 360040"/>
                    <a:gd name="connsiteX3" fmla="*/ 324036 w 648072"/>
                    <a:gd name="connsiteY3" fmla="*/ 360040 h 360040"/>
                    <a:gd name="connsiteX4" fmla="*/ 0 w 648072"/>
                    <a:gd name="connsiteY4" fmla="*/ 36004 h 36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8072" h="360040">
                      <a:moveTo>
                        <a:pt x="3630" y="0"/>
                      </a:moveTo>
                      <a:lnTo>
                        <a:pt x="644442" y="0"/>
                      </a:lnTo>
                      <a:lnTo>
                        <a:pt x="648072" y="36004"/>
                      </a:lnTo>
                      <a:cubicBezTo>
                        <a:pt x="648072" y="214964"/>
                        <a:pt x="502996" y="360040"/>
                        <a:pt x="324036" y="360040"/>
                      </a:cubicBezTo>
                      <a:cubicBezTo>
                        <a:pt x="145076" y="360040"/>
                        <a:pt x="0" y="214964"/>
                        <a:pt x="0" y="3600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Forma Livre: Forma 7">
                  <a:extLst>
                    <a:ext uri="{FF2B5EF4-FFF2-40B4-BE49-F238E27FC236}">
                      <a16:creationId xmlns:a16="http://schemas.microsoft.com/office/drawing/2014/main" id="{A5CB214C-761E-4BC5-A87E-230F89A53978}"/>
                    </a:ext>
                  </a:extLst>
                </p:cNvPr>
                <p:cNvSpPr/>
                <p:nvPr/>
              </p:nvSpPr>
              <p:spPr>
                <a:xfrm rot="151157" flipV="1">
                  <a:off x="12496738" y="5239449"/>
                  <a:ext cx="129118" cy="65614"/>
                </a:xfrm>
                <a:custGeom>
                  <a:avLst/>
                  <a:gdLst>
                    <a:gd name="connsiteX0" fmla="*/ 65608 w 129118"/>
                    <a:gd name="connsiteY0" fmla="*/ 65614 h 65614"/>
                    <a:gd name="connsiteX1" fmla="*/ 115768 w 129118"/>
                    <a:gd name="connsiteY1" fmla="*/ 46917 h 65614"/>
                    <a:gd name="connsiteX2" fmla="*/ 129118 w 129118"/>
                    <a:gd name="connsiteY2" fmla="*/ 17913 h 65614"/>
                    <a:gd name="connsiteX3" fmla="*/ 116476 w 129118"/>
                    <a:gd name="connsiteY3" fmla="*/ 10185 h 65614"/>
                    <a:gd name="connsiteX4" fmla="*/ 60832 w 129118"/>
                    <a:gd name="connsiteY4" fmla="*/ 0 h 65614"/>
                    <a:gd name="connsiteX5" fmla="*/ 5188 w 129118"/>
                    <a:gd name="connsiteY5" fmla="*/ 10185 h 65614"/>
                    <a:gd name="connsiteX6" fmla="*/ 0 w 129118"/>
                    <a:gd name="connsiteY6" fmla="*/ 13356 h 65614"/>
                    <a:gd name="connsiteX7" fmla="*/ 15448 w 129118"/>
                    <a:gd name="connsiteY7" fmla="*/ 46917 h 65614"/>
                    <a:gd name="connsiteX8" fmla="*/ 65608 w 129118"/>
                    <a:gd name="connsiteY8" fmla="*/ 65614 h 65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118" h="65614">
                      <a:moveTo>
                        <a:pt x="65608" y="65614"/>
                      </a:moveTo>
                      <a:cubicBezTo>
                        <a:pt x="85196" y="65614"/>
                        <a:pt x="102931" y="58469"/>
                        <a:pt x="115768" y="46917"/>
                      </a:cubicBezTo>
                      <a:lnTo>
                        <a:pt x="129118" y="17913"/>
                      </a:lnTo>
                      <a:lnTo>
                        <a:pt x="116476" y="10185"/>
                      </a:lnTo>
                      <a:cubicBezTo>
                        <a:pt x="99373" y="3627"/>
                        <a:pt x="80570" y="0"/>
                        <a:pt x="60832" y="0"/>
                      </a:cubicBezTo>
                      <a:cubicBezTo>
                        <a:pt x="41094" y="0"/>
                        <a:pt x="22291" y="3627"/>
                        <a:pt x="5188" y="10185"/>
                      </a:cubicBezTo>
                      <a:lnTo>
                        <a:pt x="0" y="13356"/>
                      </a:lnTo>
                      <a:lnTo>
                        <a:pt x="15448" y="46917"/>
                      </a:lnTo>
                      <a:cubicBezTo>
                        <a:pt x="28285" y="58469"/>
                        <a:pt x="46020" y="65614"/>
                        <a:pt x="65608" y="656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FA67D43-1177-41D7-8B7A-9A58D42F9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551" b="68945" l="42383" r="76172"/>
                      </a14:imgEffect>
                    </a14:imgLayer>
                  </a14:imgProps>
                </a:ext>
              </a:extLst>
            </a:blip>
            <a:srcRect l="38381" t="15099" r="28762" b="29249"/>
            <a:stretch/>
          </p:blipFill>
          <p:spPr>
            <a:xfrm>
              <a:off x="10549037" y="1847528"/>
              <a:ext cx="1978091" cy="2842055"/>
            </a:xfrm>
            <a:prstGeom prst="rect">
              <a:avLst/>
            </a:prstGeom>
          </p:spPr>
        </p:pic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26749B1E-C642-4592-BCC7-1262A1FB44AE}"/>
                </a:ext>
              </a:extLst>
            </p:cNvPr>
            <p:cNvGrpSpPr/>
            <p:nvPr/>
          </p:nvGrpSpPr>
          <p:grpSpPr>
            <a:xfrm>
              <a:off x="3420245" y="3215680"/>
              <a:ext cx="2448272" cy="6048672"/>
              <a:chOff x="14437469" y="3431704"/>
              <a:chExt cx="2448272" cy="604867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F0D0B2C0-9FC9-4464-9561-854B36AD63E5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4A2235E2-C407-4E60-A649-87C83880D446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230A87C-5BF8-4A7F-8436-145F80030BB2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59AA0B9F-30C7-4FA0-A088-323BFD055E6F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77EC4F31-C049-4B9B-AACF-DEFCB97A55A8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34" name="Forma Livre: Forma 33">
                  <a:extLst>
                    <a:ext uri="{FF2B5EF4-FFF2-40B4-BE49-F238E27FC236}">
                      <a16:creationId xmlns:a16="http://schemas.microsoft.com/office/drawing/2014/main" id="{405E02B2-1BDD-4044-ADAB-96238F483A60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id="{0516B677-E746-49F1-AF9D-309C7A5B141A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6D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5B6217E7-075C-4DC4-AABB-81FBA11F652A}"/>
                </a:ext>
              </a:extLst>
            </p:cNvPr>
            <p:cNvGrpSpPr/>
            <p:nvPr/>
          </p:nvGrpSpPr>
          <p:grpSpPr>
            <a:xfrm>
              <a:off x="6300565" y="5015880"/>
              <a:ext cx="1952788" cy="4824536"/>
              <a:chOff x="14437469" y="3431704"/>
              <a:chExt cx="2448272" cy="6048672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B41DC3E2-EB27-49DD-8358-9B60B05BA50C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36CF5830-573B-4E63-ABD1-75CF6C8C75B9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E5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9F2F213C-E445-4753-9759-C1ECCB0C953F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74E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C128B5CC-2254-4F76-8004-A1999FF653BF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" name="Agrupar 42">
                <a:extLst>
                  <a:ext uri="{FF2B5EF4-FFF2-40B4-BE49-F238E27FC236}">
                    <a16:creationId xmlns:a16="http://schemas.microsoft.com/office/drawing/2014/main" id="{3B6DA7B9-F444-4CE5-90A6-0DE2C9F6378D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F29C1D40-6ACD-4DC5-93F5-2912725E699D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E59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Forma Livre: Forma 44">
                  <a:extLst>
                    <a:ext uri="{FF2B5EF4-FFF2-40B4-BE49-F238E27FC236}">
                      <a16:creationId xmlns:a16="http://schemas.microsoft.com/office/drawing/2014/main" id="{345732A0-88B4-4438-A676-48AF45BF3404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74E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635BE624-F3DB-4942-A122-30522295DF87}"/>
                </a:ext>
              </a:extLst>
            </p:cNvPr>
            <p:cNvGrpSpPr/>
            <p:nvPr/>
          </p:nvGrpSpPr>
          <p:grpSpPr>
            <a:xfrm>
              <a:off x="14365461" y="3287688"/>
              <a:ext cx="2448272" cy="6048672"/>
              <a:chOff x="14437469" y="3431704"/>
              <a:chExt cx="2448272" cy="604867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CAA27AD1-54A6-4527-A55B-75D4DDB77B0C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40EB6264-D7D7-46A9-8C81-0F2B7854A47C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CC1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3EA43E0B-F70A-4E7E-A908-61F21E9EBB71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AB3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12B6DBBC-66DF-4AD9-B0B3-90AA2099FE7F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75314782-7C32-45C5-BB92-3210B3A3F701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52" name="Forma Livre: Forma 51">
                  <a:extLst>
                    <a:ext uri="{FF2B5EF4-FFF2-40B4-BE49-F238E27FC236}">
                      <a16:creationId xmlns:a16="http://schemas.microsoft.com/office/drawing/2014/main" id="{C178A0BA-7BAD-47C7-BCAF-4EB827AD5F84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CC1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5B5A002A-434A-41F1-9249-003CEFD72C3F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AB3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33F93F82-A1D6-4D90-9A3A-E78E17FAD4B1}"/>
              </a:ext>
            </a:extLst>
          </p:cNvPr>
          <p:cNvGrpSpPr/>
          <p:nvPr/>
        </p:nvGrpSpPr>
        <p:grpSpPr>
          <a:xfrm>
            <a:off x="11485141" y="839416"/>
            <a:ext cx="8928991" cy="5328592"/>
            <a:chOff x="12745147" y="3863752"/>
            <a:chExt cx="8928991" cy="5328592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D43F9A2-55E1-4415-AF40-4420A454481D}"/>
                </a:ext>
              </a:extLst>
            </p:cNvPr>
            <p:cNvGrpSpPr/>
            <p:nvPr/>
          </p:nvGrpSpPr>
          <p:grpSpPr>
            <a:xfrm>
              <a:off x="16681582" y="5255909"/>
              <a:ext cx="2636798" cy="3168352"/>
              <a:chOff x="11773164" y="4295801"/>
              <a:chExt cx="1368151" cy="1643959"/>
            </a:xfrm>
          </p:grpSpPr>
          <p:grpSp>
            <p:nvGrpSpPr>
              <p:cNvPr id="82" name="Agrupar 81">
                <a:extLst>
                  <a:ext uri="{FF2B5EF4-FFF2-40B4-BE49-F238E27FC236}">
                    <a16:creationId xmlns:a16="http://schemas.microsoft.com/office/drawing/2014/main" id="{D388BADB-6EA1-4545-A49F-979D6367B91E}"/>
                  </a:ext>
                </a:extLst>
              </p:cNvPr>
              <p:cNvGrpSpPr/>
              <p:nvPr/>
            </p:nvGrpSpPr>
            <p:grpSpPr>
              <a:xfrm>
                <a:off x="11773164" y="4295801"/>
                <a:ext cx="1368151" cy="1643959"/>
                <a:chOff x="11557148" y="4295801"/>
                <a:chExt cx="1378326" cy="1656184"/>
              </a:xfrm>
            </p:grpSpPr>
            <p:pic>
              <p:nvPicPr>
                <p:cNvPr id="86" name="Imagem 85">
                  <a:extLst>
                    <a:ext uri="{FF2B5EF4-FFF2-40B4-BE49-F238E27FC236}">
                      <a16:creationId xmlns:a16="http://schemas.microsoft.com/office/drawing/2014/main" id="{86D07F73-EA2D-4AE6-92C5-4A40EA37DC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57148" y="4295801"/>
                  <a:ext cx="1378326" cy="1656184"/>
                </a:xfrm>
                <a:prstGeom prst="rect">
                  <a:avLst/>
                </a:prstGeom>
              </p:spPr>
            </p:pic>
            <p:sp>
              <p:nvSpPr>
                <p:cNvPr id="87" name="Retângulo 86">
                  <a:extLst>
                    <a:ext uri="{FF2B5EF4-FFF2-40B4-BE49-F238E27FC236}">
                      <a16:creationId xmlns:a16="http://schemas.microsoft.com/office/drawing/2014/main" id="{A1CBE641-A4D4-4A27-A3F7-4ADB4A7C58E0}"/>
                    </a:ext>
                  </a:extLst>
                </p:cNvPr>
                <p:cNvSpPr/>
                <p:nvPr/>
              </p:nvSpPr>
              <p:spPr>
                <a:xfrm>
                  <a:off x="12205221" y="5159896"/>
                  <a:ext cx="288032" cy="144016"/>
                </a:xfrm>
                <a:prstGeom prst="rect">
                  <a:avLst/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Agrupar 82">
                <a:extLst>
                  <a:ext uri="{FF2B5EF4-FFF2-40B4-BE49-F238E27FC236}">
                    <a16:creationId xmlns:a16="http://schemas.microsoft.com/office/drawing/2014/main" id="{C569D7CF-BFA5-4F5C-B62E-9AE3833B0582}"/>
                  </a:ext>
                </a:extLst>
              </p:cNvPr>
              <p:cNvGrpSpPr/>
              <p:nvPr/>
            </p:nvGrpSpPr>
            <p:grpSpPr>
              <a:xfrm>
                <a:off x="12421245" y="5159896"/>
                <a:ext cx="285906" cy="145167"/>
                <a:chOff x="12421245" y="5159896"/>
                <a:chExt cx="285906" cy="145167"/>
              </a:xfrm>
            </p:grpSpPr>
            <p:sp>
              <p:nvSpPr>
                <p:cNvPr id="84" name="Forma Livre: Forma 83">
                  <a:extLst>
                    <a:ext uri="{FF2B5EF4-FFF2-40B4-BE49-F238E27FC236}">
                      <a16:creationId xmlns:a16="http://schemas.microsoft.com/office/drawing/2014/main" id="{5FDDD529-F903-473A-A456-2E11A69C8DBD}"/>
                    </a:ext>
                  </a:extLst>
                </p:cNvPr>
                <p:cNvSpPr/>
                <p:nvPr/>
              </p:nvSpPr>
              <p:spPr>
                <a:xfrm>
                  <a:off x="12421245" y="5159896"/>
                  <a:ext cx="285906" cy="144000"/>
                </a:xfrm>
                <a:custGeom>
                  <a:avLst/>
                  <a:gdLst>
                    <a:gd name="connsiteX0" fmla="*/ 3630 w 648072"/>
                    <a:gd name="connsiteY0" fmla="*/ 0 h 360040"/>
                    <a:gd name="connsiteX1" fmla="*/ 644442 w 648072"/>
                    <a:gd name="connsiteY1" fmla="*/ 0 h 360040"/>
                    <a:gd name="connsiteX2" fmla="*/ 648072 w 648072"/>
                    <a:gd name="connsiteY2" fmla="*/ 36004 h 360040"/>
                    <a:gd name="connsiteX3" fmla="*/ 324036 w 648072"/>
                    <a:gd name="connsiteY3" fmla="*/ 360040 h 360040"/>
                    <a:gd name="connsiteX4" fmla="*/ 0 w 648072"/>
                    <a:gd name="connsiteY4" fmla="*/ 36004 h 36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8072" h="360040">
                      <a:moveTo>
                        <a:pt x="3630" y="0"/>
                      </a:moveTo>
                      <a:lnTo>
                        <a:pt x="644442" y="0"/>
                      </a:lnTo>
                      <a:lnTo>
                        <a:pt x="648072" y="36004"/>
                      </a:lnTo>
                      <a:cubicBezTo>
                        <a:pt x="648072" y="214964"/>
                        <a:pt x="502996" y="360040"/>
                        <a:pt x="324036" y="360040"/>
                      </a:cubicBezTo>
                      <a:cubicBezTo>
                        <a:pt x="145076" y="360040"/>
                        <a:pt x="0" y="214964"/>
                        <a:pt x="0" y="3600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EBE14DC6-C409-4B75-A97C-40D65FE452F7}"/>
                    </a:ext>
                  </a:extLst>
                </p:cNvPr>
                <p:cNvSpPr/>
                <p:nvPr/>
              </p:nvSpPr>
              <p:spPr>
                <a:xfrm rot="151157" flipV="1">
                  <a:off x="12496738" y="5239449"/>
                  <a:ext cx="129118" cy="65614"/>
                </a:xfrm>
                <a:custGeom>
                  <a:avLst/>
                  <a:gdLst>
                    <a:gd name="connsiteX0" fmla="*/ 65608 w 129118"/>
                    <a:gd name="connsiteY0" fmla="*/ 65614 h 65614"/>
                    <a:gd name="connsiteX1" fmla="*/ 115768 w 129118"/>
                    <a:gd name="connsiteY1" fmla="*/ 46917 h 65614"/>
                    <a:gd name="connsiteX2" fmla="*/ 129118 w 129118"/>
                    <a:gd name="connsiteY2" fmla="*/ 17913 h 65614"/>
                    <a:gd name="connsiteX3" fmla="*/ 116476 w 129118"/>
                    <a:gd name="connsiteY3" fmla="*/ 10185 h 65614"/>
                    <a:gd name="connsiteX4" fmla="*/ 60832 w 129118"/>
                    <a:gd name="connsiteY4" fmla="*/ 0 h 65614"/>
                    <a:gd name="connsiteX5" fmla="*/ 5188 w 129118"/>
                    <a:gd name="connsiteY5" fmla="*/ 10185 h 65614"/>
                    <a:gd name="connsiteX6" fmla="*/ 0 w 129118"/>
                    <a:gd name="connsiteY6" fmla="*/ 13356 h 65614"/>
                    <a:gd name="connsiteX7" fmla="*/ 15448 w 129118"/>
                    <a:gd name="connsiteY7" fmla="*/ 46917 h 65614"/>
                    <a:gd name="connsiteX8" fmla="*/ 65608 w 129118"/>
                    <a:gd name="connsiteY8" fmla="*/ 65614 h 65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118" h="65614">
                      <a:moveTo>
                        <a:pt x="65608" y="65614"/>
                      </a:moveTo>
                      <a:cubicBezTo>
                        <a:pt x="85196" y="65614"/>
                        <a:pt x="102931" y="58469"/>
                        <a:pt x="115768" y="46917"/>
                      </a:cubicBezTo>
                      <a:lnTo>
                        <a:pt x="129118" y="17913"/>
                      </a:lnTo>
                      <a:lnTo>
                        <a:pt x="116476" y="10185"/>
                      </a:lnTo>
                      <a:cubicBezTo>
                        <a:pt x="99373" y="3627"/>
                        <a:pt x="80570" y="0"/>
                        <a:pt x="60832" y="0"/>
                      </a:cubicBezTo>
                      <a:cubicBezTo>
                        <a:pt x="41094" y="0"/>
                        <a:pt x="22291" y="3627"/>
                        <a:pt x="5188" y="10185"/>
                      </a:cubicBezTo>
                      <a:lnTo>
                        <a:pt x="0" y="13356"/>
                      </a:lnTo>
                      <a:lnTo>
                        <a:pt x="15448" y="46917"/>
                      </a:lnTo>
                      <a:cubicBezTo>
                        <a:pt x="28285" y="58469"/>
                        <a:pt x="46020" y="65614"/>
                        <a:pt x="65608" y="656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7A678B1-9888-4185-91CE-EA28EAD8D69F}"/>
                </a:ext>
              </a:extLst>
            </p:cNvPr>
            <p:cNvGrpSpPr/>
            <p:nvPr/>
          </p:nvGrpSpPr>
          <p:grpSpPr>
            <a:xfrm>
              <a:off x="12745147" y="4775853"/>
              <a:ext cx="1632181" cy="4032448"/>
              <a:chOff x="14437469" y="3431704"/>
              <a:chExt cx="2448272" cy="604867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59EFF6D0-D927-4BCE-AEFA-6567E2B94854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F8F782AD-380F-497C-BA4E-2FD29236110A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C3CA3B54-B895-4DEC-9FC3-6AC5A0D2CCD2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Retângulo: Cantos Arredondados 77">
                <a:extLst>
                  <a:ext uri="{FF2B5EF4-FFF2-40B4-BE49-F238E27FC236}">
                    <a16:creationId xmlns:a16="http://schemas.microsoft.com/office/drawing/2014/main" id="{63F4422D-B0C0-43CB-9F73-9500B6B4F852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Agrupar 78">
                <a:extLst>
                  <a:ext uri="{FF2B5EF4-FFF2-40B4-BE49-F238E27FC236}">
                    <a16:creationId xmlns:a16="http://schemas.microsoft.com/office/drawing/2014/main" id="{675439CB-B49B-4E3E-8D64-63D3B86C5B84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80" name="Forma Livre: Forma 79">
                  <a:extLst>
                    <a:ext uri="{FF2B5EF4-FFF2-40B4-BE49-F238E27FC236}">
                      <a16:creationId xmlns:a16="http://schemas.microsoft.com/office/drawing/2014/main" id="{F1C2F5C0-2A43-46A7-ABDA-ECE732F18A85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: Forma 80">
                  <a:extLst>
                    <a:ext uri="{FF2B5EF4-FFF2-40B4-BE49-F238E27FC236}">
                      <a16:creationId xmlns:a16="http://schemas.microsoft.com/office/drawing/2014/main" id="{C91FD6F2-BFB5-44EC-A3F0-8CCC69B50C97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6D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3D775001-742D-427A-ABA8-45E3696A1032}"/>
                </a:ext>
              </a:extLst>
            </p:cNvPr>
            <p:cNvGrpSpPr/>
            <p:nvPr/>
          </p:nvGrpSpPr>
          <p:grpSpPr>
            <a:xfrm>
              <a:off x="14665360" y="5975987"/>
              <a:ext cx="1301859" cy="3216357"/>
              <a:chOff x="14437469" y="3431704"/>
              <a:chExt cx="2448272" cy="6048672"/>
            </a:xfrm>
          </p:grpSpPr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C2455E19-5369-40A1-933E-F44F5998C66D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7CD50659-B5BA-493B-9850-8DD1F07D36B6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E5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C6FA9112-AB93-43BD-818B-4A175E12A7EC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74E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C327D628-5CFD-4DF2-8F1B-3A2D128E2595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2" name="Agrupar 71">
                <a:extLst>
                  <a:ext uri="{FF2B5EF4-FFF2-40B4-BE49-F238E27FC236}">
                    <a16:creationId xmlns:a16="http://schemas.microsoft.com/office/drawing/2014/main" id="{C0ED3EAF-1BE3-4DA2-A3A9-755A6224CAE7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A70030CB-060D-4298-8319-04C770CEB349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E59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Forma Livre: Forma 73">
                  <a:extLst>
                    <a:ext uri="{FF2B5EF4-FFF2-40B4-BE49-F238E27FC236}">
                      <a16:creationId xmlns:a16="http://schemas.microsoft.com/office/drawing/2014/main" id="{7AB62A3F-1534-425F-AA85-4E44412E1B46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74E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82E5A7EC-CE8E-45CE-820B-29AAE65F636E}"/>
                </a:ext>
              </a:extLst>
            </p:cNvPr>
            <p:cNvGrpSpPr/>
            <p:nvPr/>
          </p:nvGrpSpPr>
          <p:grpSpPr>
            <a:xfrm>
              <a:off x="20041957" y="4823859"/>
              <a:ext cx="1632181" cy="4032448"/>
              <a:chOff x="14437469" y="3431704"/>
              <a:chExt cx="2448272" cy="6048672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684FAB97-F873-480C-894B-5AA8363E3FD7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22150AC-732C-43C0-9D54-812DEA479452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CC1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68B808C0-CF34-4F65-B353-3670585EF39C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AB3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DC41A2FF-D8F8-43E7-846B-5F519E050371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BF5EA5BA-C4A0-445D-AE5A-2E8C6EECD51B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48E38DD5-36C5-4775-82BE-51CF12C1944E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CC1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Forma Livre: Forma 66">
                  <a:extLst>
                    <a:ext uri="{FF2B5EF4-FFF2-40B4-BE49-F238E27FC236}">
                      <a16:creationId xmlns:a16="http://schemas.microsoft.com/office/drawing/2014/main" id="{83C6E736-C258-4B83-ABF8-A3E9557CCB9B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AB3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8" name="Grupo 10">
              <a:extLst>
                <a:ext uri="{FF2B5EF4-FFF2-40B4-BE49-F238E27FC236}">
                  <a16:creationId xmlns:a16="http://schemas.microsoft.com/office/drawing/2014/main" id="{EFA2F3DE-B8F6-40CE-8493-B6492CDE4E26}"/>
                </a:ext>
              </a:extLst>
            </p:cNvPr>
            <p:cNvGrpSpPr/>
            <p:nvPr/>
          </p:nvGrpSpPr>
          <p:grpSpPr>
            <a:xfrm>
              <a:off x="16669717" y="5231904"/>
              <a:ext cx="2640294" cy="3168352"/>
              <a:chOff x="3558130" y="933283"/>
              <a:chExt cx="2298013" cy="2757615"/>
            </a:xfrm>
          </p:grpSpPr>
          <p:grpSp>
            <p:nvGrpSpPr>
              <p:cNvPr id="89" name="Agrupar 3">
                <a:extLst>
                  <a:ext uri="{FF2B5EF4-FFF2-40B4-BE49-F238E27FC236}">
                    <a16:creationId xmlns:a16="http://schemas.microsoft.com/office/drawing/2014/main" id="{EC366F2F-337C-4222-9DBA-B56DE1E70937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100" name="Retângulo: Cantos Arredondados 4">
                  <a:extLst>
                    <a:ext uri="{FF2B5EF4-FFF2-40B4-BE49-F238E27FC236}">
                      <a16:creationId xmlns:a16="http://schemas.microsoft.com/office/drawing/2014/main" id="{D5204987-B4BA-4A16-957F-737F936EFDE6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: Cantos Arredondados 5">
                  <a:extLst>
                    <a:ext uri="{FF2B5EF4-FFF2-40B4-BE49-F238E27FC236}">
                      <a16:creationId xmlns:a16="http://schemas.microsoft.com/office/drawing/2014/main" id="{25E9F03A-5273-4EFD-A194-4EFAF31D0865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Retângulo: Cantos Arredondados 6">
                  <a:extLst>
                    <a:ext uri="{FF2B5EF4-FFF2-40B4-BE49-F238E27FC236}">
                      <a16:creationId xmlns:a16="http://schemas.microsoft.com/office/drawing/2014/main" id="{E218CA9F-7C29-476A-9A0D-E10363CFD05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Forma Livre: Forma 7">
                  <a:extLst>
                    <a:ext uri="{FF2B5EF4-FFF2-40B4-BE49-F238E27FC236}">
                      <a16:creationId xmlns:a16="http://schemas.microsoft.com/office/drawing/2014/main" id="{51898B39-4E68-4AF8-98C8-ADC83C968384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E1AAE4E1-74EC-42AB-8010-7AA2048908B3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tângulo: Cantos Arredondados 9">
                  <a:extLst>
                    <a:ext uri="{FF2B5EF4-FFF2-40B4-BE49-F238E27FC236}">
                      <a16:creationId xmlns:a16="http://schemas.microsoft.com/office/drawing/2014/main" id="{AF9D9A54-D884-4315-8EC5-4EBE44E07EC2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">
                  <a:extLst>
                    <a:ext uri="{FF2B5EF4-FFF2-40B4-BE49-F238E27FC236}">
                      <a16:creationId xmlns:a16="http://schemas.microsoft.com/office/drawing/2014/main" id="{21E4AAC6-BE34-447D-ABDD-734911822AF0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0" name="Agrupar 17">
                <a:extLst>
                  <a:ext uri="{FF2B5EF4-FFF2-40B4-BE49-F238E27FC236}">
                    <a16:creationId xmlns:a16="http://schemas.microsoft.com/office/drawing/2014/main" id="{E6600899-0F46-4E39-9060-B47380B0E394}"/>
                  </a:ext>
                </a:extLst>
              </p:cNvPr>
              <p:cNvGrpSpPr/>
              <p:nvPr/>
            </p:nvGrpSpPr>
            <p:grpSpPr>
              <a:xfrm>
                <a:off x="4419889" y="2728607"/>
                <a:ext cx="789943" cy="348001"/>
                <a:chOff x="1691680" y="1268760"/>
                <a:chExt cx="2016224" cy="888224"/>
              </a:xfrm>
            </p:grpSpPr>
            <p:sp>
              <p:nvSpPr>
                <p:cNvPr id="94" name="Forma Livre: Forma 18">
                  <a:extLst>
                    <a:ext uri="{FF2B5EF4-FFF2-40B4-BE49-F238E27FC236}">
                      <a16:creationId xmlns:a16="http://schemas.microsoft.com/office/drawing/2014/main" id="{FCCDD4D0-3ABB-4E01-9D49-3F676E8C41C8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Forma Livre: Forma 19">
                  <a:extLst>
                    <a:ext uri="{FF2B5EF4-FFF2-40B4-BE49-F238E27FC236}">
                      <a16:creationId xmlns:a16="http://schemas.microsoft.com/office/drawing/2014/main" id="{990DB048-1674-4092-AF0A-D926D56E1F2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63C25D90-546F-4494-BA0B-E54974AFF86C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: Cantos Arredondados 21">
                  <a:extLst>
                    <a:ext uri="{FF2B5EF4-FFF2-40B4-BE49-F238E27FC236}">
                      <a16:creationId xmlns:a16="http://schemas.microsoft.com/office/drawing/2014/main" id="{CB75CE96-6BFF-4F28-A30C-68E029F10C7D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: Cantos Arredondados 22">
                  <a:extLst>
                    <a:ext uri="{FF2B5EF4-FFF2-40B4-BE49-F238E27FC236}">
                      <a16:creationId xmlns:a16="http://schemas.microsoft.com/office/drawing/2014/main" id="{2F629EE6-0728-4CB8-852E-855B7435C1C5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: Cantos Arredondados 23">
                  <a:extLst>
                    <a:ext uri="{FF2B5EF4-FFF2-40B4-BE49-F238E27FC236}">
                      <a16:creationId xmlns:a16="http://schemas.microsoft.com/office/drawing/2014/main" id="{3DBB82EE-0E8A-4BF9-B15A-000F06F7EDC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Forma Livre: Forma 24">
                <a:extLst>
                  <a:ext uri="{FF2B5EF4-FFF2-40B4-BE49-F238E27FC236}">
                    <a16:creationId xmlns:a16="http://schemas.microsoft.com/office/drawing/2014/main" id="{EABF893A-874D-4E2C-A8FF-C8F89880A397}"/>
                  </a:ext>
                </a:extLst>
              </p:cNvPr>
              <p:cNvSpPr/>
              <p:nvPr/>
            </p:nvSpPr>
            <p:spPr>
              <a:xfrm>
                <a:off x="4635328" y="2441361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6">
                <a:extLst>
                  <a:ext uri="{FF2B5EF4-FFF2-40B4-BE49-F238E27FC236}">
                    <a16:creationId xmlns:a16="http://schemas.microsoft.com/office/drawing/2014/main" id="{94094A94-7302-4428-8C7B-9AE5DE963847}"/>
                  </a:ext>
                </a:extLst>
              </p:cNvPr>
              <p:cNvSpPr/>
              <p:nvPr/>
            </p:nvSpPr>
            <p:spPr>
              <a:xfrm rot="10800000">
                <a:off x="4176039" y="1938664"/>
                <a:ext cx="360040" cy="29486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294867">
                    <a:moveTo>
                      <a:pt x="0" y="0"/>
                    </a:moveTo>
                    <a:cubicBezTo>
                      <a:pt x="0" y="99422"/>
                      <a:pt x="80598" y="180020"/>
                      <a:pt x="180020" y="180020"/>
                    </a:cubicBezTo>
                    <a:cubicBezTo>
                      <a:pt x="279442" y="180020"/>
                      <a:pt x="360040" y="99422"/>
                      <a:pt x="360040" y="0"/>
                    </a:cubicBezTo>
                    <a:lnTo>
                      <a:pt x="360040" y="114847"/>
                    </a:lnTo>
                    <a:cubicBezTo>
                      <a:pt x="360040" y="214269"/>
                      <a:pt x="279442" y="294867"/>
                      <a:pt x="180020" y="294867"/>
                    </a:cubicBezTo>
                    <a:cubicBezTo>
                      <a:pt x="80598" y="294867"/>
                      <a:pt x="0" y="214269"/>
                      <a:pt x="0" y="1148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">
                <a:extLst>
                  <a:ext uri="{FF2B5EF4-FFF2-40B4-BE49-F238E27FC236}">
                    <a16:creationId xmlns:a16="http://schemas.microsoft.com/office/drawing/2014/main" id="{B99D2A97-1D77-49D4-A212-CF38543BA42C}"/>
                  </a:ext>
                </a:extLst>
              </p:cNvPr>
              <p:cNvSpPr/>
              <p:nvPr/>
            </p:nvSpPr>
            <p:spPr>
              <a:xfrm rot="10800000">
                <a:off x="5125765" y="1938662"/>
                <a:ext cx="360040" cy="29486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294867">
                    <a:moveTo>
                      <a:pt x="0" y="0"/>
                    </a:moveTo>
                    <a:cubicBezTo>
                      <a:pt x="0" y="99422"/>
                      <a:pt x="80598" y="180020"/>
                      <a:pt x="180020" y="180020"/>
                    </a:cubicBezTo>
                    <a:cubicBezTo>
                      <a:pt x="279442" y="180020"/>
                      <a:pt x="360040" y="99422"/>
                      <a:pt x="360040" y="0"/>
                    </a:cubicBezTo>
                    <a:lnTo>
                      <a:pt x="360040" y="114847"/>
                    </a:lnTo>
                    <a:cubicBezTo>
                      <a:pt x="360040" y="214269"/>
                      <a:pt x="279442" y="294867"/>
                      <a:pt x="180020" y="294867"/>
                    </a:cubicBezTo>
                    <a:cubicBezTo>
                      <a:pt x="80598" y="294867"/>
                      <a:pt x="0" y="214269"/>
                      <a:pt x="0" y="1148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F6979071-B310-4904-B572-6EAA4A7DA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551" b="68945" l="42383" r="76172"/>
                      </a14:imgEffect>
                    </a14:imgLayer>
                  </a14:imgProps>
                </a:ext>
              </a:extLst>
            </a:blip>
            <a:srcRect l="38381" t="15099" r="28762" b="29249"/>
            <a:stretch/>
          </p:blipFill>
          <p:spPr>
            <a:xfrm>
              <a:off x="17497674" y="3863752"/>
              <a:ext cx="1318727" cy="1894703"/>
            </a:xfrm>
            <a:prstGeom prst="rect">
              <a:avLst/>
            </a:prstGeom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8987631-B81C-479E-8922-1A91D1E1B850}"/>
              </a:ext>
            </a:extLst>
          </p:cNvPr>
          <p:cNvGrpSpPr/>
          <p:nvPr/>
        </p:nvGrpSpPr>
        <p:grpSpPr>
          <a:xfrm>
            <a:off x="8172773" y="7248128"/>
            <a:ext cx="1498181" cy="1800200"/>
            <a:chOff x="9180885" y="7920203"/>
            <a:chExt cx="2636798" cy="3168352"/>
          </a:xfrm>
        </p:grpSpPr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2D8A6583-FD52-497E-92FD-448FDD8E1EF5}"/>
                </a:ext>
              </a:extLst>
            </p:cNvPr>
            <p:cNvGrpSpPr/>
            <p:nvPr/>
          </p:nvGrpSpPr>
          <p:grpSpPr>
            <a:xfrm>
              <a:off x="9180885" y="7920203"/>
              <a:ext cx="2636798" cy="3168352"/>
              <a:chOff x="11557149" y="4295800"/>
              <a:chExt cx="1378326" cy="1656184"/>
            </a:xfrm>
          </p:grpSpPr>
          <p:pic>
            <p:nvPicPr>
              <p:cNvPr id="139" name="Imagem 138">
                <a:extLst>
                  <a:ext uri="{FF2B5EF4-FFF2-40B4-BE49-F238E27FC236}">
                    <a16:creationId xmlns:a16="http://schemas.microsoft.com/office/drawing/2014/main" id="{3D441DF1-A1B5-4869-A807-BE848F6E5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7149" y="4295800"/>
                <a:ext cx="1378326" cy="1656184"/>
              </a:xfrm>
              <a:prstGeom prst="rect">
                <a:avLst/>
              </a:prstGeom>
            </p:spPr>
          </p:pic>
          <p:sp>
            <p:nvSpPr>
              <p:cNvPr id="140" name="Retângulo 139">
                <a:extLst>
                  <a:ext uri="{FF2B5EF4-FFF2-40B4-BE49-F238E27FC236}">
                    <a16:creationId xmlns:a16="http://schemas.microsoft.com/office/drawing/2014/main" id="{066967C6-77FB-4BF5-B4EE-91948ED74A75}"/>
                  </a:ext>
                </a:extLst>
              </p:cNvPr>
              <p:cNvSpPr/>
              <p:nvPr/>
            </p:nvSpPr>
            <p:spPr>
              <a:xfrm>
                <a:off x="12205221" y="5159896"/>
                <a:ext cx="288032" cy="144016"/>
              </a:xfrm>
              <a:prstGeom prst="rect">
                <a:avLst/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1" name="Forma Livre: Forma 24">
              <a:extLst>
                <a:ext uri="{FF2B5EF4-FFF2-40B4-BE49-F238E27FC236}">
                  <a16:creationId xmlns:a16="http://schemas.microsoft.com/office/drawing/2014/main" id="{695935B2-E176-4ABE-BCCF-02044EDC2210}"/>
                </a:ext>
              </a:extLst>
            </p:cNvPr>
            <p:cNvSpPr/>
            <p:nvPr/>
          </p:nvSpPr>
          <p:spPr>
            <a:xfrm rot="10800000">
              <a:off x="10549037" y="9552384"/>
              <a:ext cx="360040" cy="111910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A23E413-0F94-488C-B79E-E5BA0FB8A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900965" y="9408368"/>
              <a:ext cx="432048" cy="432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03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11635">
            <a:off x="11454466" y="5906080"/>
            <a:ext cx="315279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70554">
            <a:off x="9843271" y="5206995"/>
            <a:ext cx="312531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A8D339A-3BEF-4EB7-9A9C-104EF6E2149F}"/>
              </a:ext>
            </a:extLst>
          </p:cNvPr>
          <p:cNvSpPr/>
          <p:nvPr/>
        </p:nvSpPr>
        <p:spPr>
          <a:xfrm rot="21576731">
            <a:off x="10203853" y="5519938"/>
            <a:ext cx="1296149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8A3825-BADD-4E4A-9947-35E44039B0AC}"/>
              </a:ext>
            </a:extLst>
          </p:cNvPr>
          <p:cNvSpPr/>
          <p:nvPr/>
        </p:nvSpPr>
        <p:spPr>
          <a:xfrm rot="21576731">
            <a:off x="10563893" y="5231906"/>
            <a:ext cx="504065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 rot="21576731">
            <a:off x="10203853" y="4151786"/>
            <a:ext cx="1296149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86C0052-8702-4C43-8224-3E4167A76C33}"/>
              </a:ext>
            </a:extLst>
          </p:cNvPr>
          <p:cNvSpPr/>
          <p:nvPr/>
        </p:nvSpPr>
        <p:spPr>
          <a:xfrm rot="21576731">
            <a:off x="10347866" y="5663952"/>
            <a:ext cx="1008126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 rot="21576731">
            <a:off x="10491886" y="5879978"/>
            <a:ext cx="720086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 rot="21576731">
            <a:off x="9987826" y="3719736"/>
            <a:ext cx="1368166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8B83A884-A997-4A70-AE78-0DDA075FFCA3}"/>
              </a:ext>
            </a:extLst>
          </p:cNvPr>
          <p:cNvSpPr/>
          <p:nvPr/>
        </p:nvSpPr>
        <p:spPr>
          <a:xfrm rot="21576731">
            <a:off x="10059823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46093A4-0A11-4623-9B66-3000FA9F715B}"/>
              </a:ext>
            </a:extLst>
          </p:cNvPr>
          <p:cNvSpPr/>
          <p:nvPr/>
        </p:nvSpPr>
        <p:spPr>
          <a:xfrm rot="21576731">
            <a:off x="10995927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F986633-9342-44AB-B322-DC0953F2D6E7}"/>
              </a:ext>
            </a:extLst>
          </p:cNvPr>
          <p:cNvSpPr/>
          <p:nvPr/>
        </p:nvSpPr>
        <p:spPr>
          <a:xfrm rot="21576731">
            <a:off x="10491886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E77F86A-60D2-4B9C-AD9C-E9E769855084}"/>
              </a:ext>
            </a:extLst>
          </p:cNvPr>
          <p:cNvSpPr/>
          <p:nvPr/>
        </p:nvSpPr>
        <p:spPr>
          <a:xfrm rot="21576731">
            <a:off x="11139958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 rot="21576731">
            <a:off x="9987832" y="7464155"/>
            <a:ext cx="1992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232</Words>
  <Application>Microsoft Office PowerPoint</Application>
  <PresentationFormat>Personalizar</PresentationFormat>
  <Paragraphs>67</Paragraphs>
  <Slides>34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Agency FB</vt:lpstr>
      <vt:lpstr>Arial</vt:lpstr>
      <vt:lpstr>Calibri</vt:lpstr>
      <vt:lpstr>Century Gothic</vt:lpstr>
      <vt:lpstr>Horizon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158</cp:revision>
  <dcterms:created xsi:type="dcterms:W3CDTF">2018-08-14T13:01:06Z</dcterms:created>
  <dcterms:modified xsi:type="dcterms:W3CDTF">2018-10-28T01:26:25Z</dcterms:modified>
</cp:coreProperties>
</file>