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65" r:id="rId4"/>
    <p:sldId id="264" r:id="rId5"/>
    <p:sldId id="274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21674138" cy="12192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Ramos" initials="VR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FC9"/>
    <a:srgbClr val="177AC9"/>
    <a:srgbClr val="9DC5E9"/>
    <a:srgbClr val="023475"/>
    <a:srgbClr val="1FA6CD"/>
    <a:srgbClr val="6D3E95"/>
    <a:srgbClr val="FFFFFF"/>
    <a:srgbClr val="1FBFB7"/>
    <a:srgbClr val="1E5FD6"/>
    <a:srgbClr val="1DA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107" autoAdjust="0"/>
  </p:normalViewPr>
  <p:slideViewPr>
    <p:cSldViewPr>
      <p:cViewPr varScale="1">
        <p:scale>
          <a:sx n="39" d="100"/>
          <a:sy n="39" d="100"/>
        </p:scale>
        <p:origin x="768" y="54"/>
      </p:cViewPr>
      <p:guideLst>
        <p:guide orient="horz" pos="3840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65AC-2010-4826-AD28-955C7DE3B687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DEE90-E104-4778-B09B-9BD56F9338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9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37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2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561" y="3787428"/>
            <a:ext cx="18423017" cy="2613377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51121" y="6908802"/>
            <a:ext cx="15171897" cy="31157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87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96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5713750" y="488252"/>
            <a:ext cx="4876681" cy="1040271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83710" y="488252"/>
            <a:ext cx="14268808" cy="1040271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5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02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2110" y="7834491"/>
            <a:ext cx="18423017" cy="242146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12110" y="5167494"/>
            <a:ext cx="18423017" cy="26669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10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83707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017691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9" y="2729090"/>
            <a:ext cx="9576508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83709" y="3866444"/>
            <a:ext cx="9576508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1010165" y="2729090"/>
            <a:ext cx="9580270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1010165" y="3866444"/>
            <a:ext cx="9580270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5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29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3709" y="485425"/>
            <a:ext cx="7130645" cy="20658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73989" y="485428"/>
            <a:ext cx="12116447" cy="104055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83709" y="2551293"/>
            <a:ext cx="7130645" cy="8339668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6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48286" y="8534405"/>
            <a:ext cx="13004483" cy="1007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48286" y="1089377"/>
            <a:ext cx="13004483" cy="73152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48286" y="9541940"/>
            <a:ext cx="13004483" cy="143086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02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83707" y="488245"/>
            <a:ext cx="19506724" cy="20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7" y="2844805"/>
            <a:ext cx="19506724" cy="804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83710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0AC6-A53D-47BC-9837-AD279F9F4920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405333" y="11300184"/>
            <a:ext cx="686347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5533133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78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7319680" y="3935760"/>
            <a:ext cx="7455156" cy="3647472"/>
          </a:xfrm>
          <a:custGeom>
            <a:avLst/>
            <a:gdLst/>
            <a:ahLst/>
            <a:cxnLst/>
            <a:rect l="l" t="t" r="r" b="b"/>
            <a:pathLst>
              <a:path w="7455156" h="3647472">
                <a:moveTo>
                  <a:pt x="493052" y="2762480"/>
                </a:moveTo>
                <a:lnTo>
                  <a:pt x="493397" y="2762480"/>
                </a:lnTo>
                <a:lnTo>
                  <a:pt x="493397" y="3023646"/>
                </a:lnTo>
                <a:lnTo>
                  <a:pt x="493052" y="3023646"/>
                </a:lnTo>
                <a:close/>
                <a:moveTo>
                  <a:pt x="6140210" y="2363403"/>
                </a:moveTo>
                <a:lnTo>
                  <a:pt x="6477634" y="2363403"/>
                </a:lnTo>
                <a:cubicBezTo>
                  <a:pt x="6375186" y="2757315"/>
                  <a:pt x="6016183" y="3046405"/>
                  <a:pt x="5589660" y="3046405"/>
                </a:cubicBezTo>
                <a:lnTo>
                  <a:pt x="5589660" y="2859100"/>
                </a:lnTo>
                <a:cubicBezTo>
                  <a:pt x="5848945" y="2802340"/>
                  <a:pt x="6058158" y="2612021"/>
                  <a:pt x="6140210" y="2363403"/>
                </a:cubicBezTo>
                <a:close/>
                <a:moveTo>
                  <a:pt x="3907005" y="1581268"/>
                </a:moveTo>
                <a:lnTo>
                  <a:pt x="3907005" y="2178737"/>
                </a:lnTo>
                <a:cubicBezTo>
                  <a:pt x="3907005" y="2512898"/>
                  <a:pt x="4131190" y="2783788"/>
                  <a:pt x="4407737" y="2783788"/>
                </a:cubicBezTo>
                <a:cubicBezTo>
                  <a:pt x="4684283" y="2783788"/>
                  <a:pt x="4908468" y="2512898"/>
                  <a:pt x="4908468" y="2178737"/>
                </a:cubicBezTo>
                <a:lnTo>
                  <a:pt x="4908468" y="1581268"/>
                </a:lnTo>
                <a:close/>
                <a:moveTo>
                  <a:pt x="3670548" y="1581267"/>
                </a:moveTo>
                <a:lnTo>
                  <a:pt x="5144926" y="1581267"/>
                </a:lnTo>
                <a:lnTo>
                  <a:pt x="5144926" y="2309217"/>
                </a:lnTo>
                <a:cubicBezTo>
                  <a:pt x="5144926" y="2716355"/>
                  <a:pt x="4814875" y="3046406"/>
                  <a:pt x="4407737" y="3046406"/>
                </a:cubicBezTo>
                <a:cubicBezTo>
                  <a:pt x="4000599" y="3046406"/>
                  <a:pt x="3670548" y="2716355"/>
                  <a:pt x="3670548" y="2309217"/>
                </a:cubicBezTo>
                <a:close/>
                <a:moveTo>
                  <a:pt x="3178072" y="1562007"/>
                </a:moveTo>
                <a:lnTo>
                  <a:pt x="3440691" y="1562007"/>
                </a:lnTo>
                <a:lnTo>
                  <a:pt x="3440691" y="3647472"/>
                </a:lnTo>
                <a:lnTo>
                  <a:pt x="3178072" y="3345178"/>
                </a:lnTo>
                <a:close/>
                <a:moveTo>
                  <a:pt x="493052" y="1562007"/>
                </a:moveTo>
                <a:lnTo>
                  <a:pt x="2199233" y="1562007"/>
                </a:lnTo>
                <a:cubicBezTo>
                  <a:pt x="2590480" y="1562007"/>
                  <a:pt x="2907648" y="1889206"/>
                  <a:pt x="2907648" y="2292827"/>
                </a:cubicBezTo>
                <a:cubicBezTo>
                  <a:pt x="2907648" y="2696447"/>
                  <a:pt x="2590480" y="3023646"/>
                  <a:pt x="2199233" y="3023646"/>
                </a:cubicBezTo>
                <a:lnTo>
                  <a:pt x="493741" y="3023646"/>
                </a:lnTo>
                <a:lnTo>
                  <a:pt x="754281" y="2762480"/>
                </a:lnTo>
                <a:lnTo>
                  <a:pt x="1947508" y="2762480"/>
                </a:lnTo>
                <a:cubicBezTo>
                  <a:pt x="2281031" y="2762480"/>
                  <a:pt x="2551405" y="2552209"/>
                  <a:pt x="2551405" y="2292827"/>
                </a:cubicBezTo>
                <a:cubicBezTo>
                  <a:pt x="2551405" y="2033443"/>
                  <a:pt x="2281031" y="1823172"/>
                  <a:pt x="1947508" y="1823172"/>
                </a:cubicBezTo>
                <a:lnTo>
                  <a:pt x="819508" y="1823172"/>
                </a:lnTo>
                <a:close/>
                <a:moveTo>
                  <a:pt x="6794082" y="1461639"/>
                </a:moveTo>
                <a:cubicBezTo>
                  <a:pt x="6881977" y="1461639"/>
                  <a:pt x="6953230" y="1532892"/>
                  <a:pt x="6953230" y="1620786"/>
                </a:cubicBezTo>
                <a:lnTo>
                  <a:pt x="6953230" y="1963565"/>
                </a:lnTo>
                <a:lnTo>
                  <a:pt x="7296009" y="1963565"/>
                </a:lnTo>
                <a:cubicBezTo>
                  <a:pt x="7383903" y="1963565"/>
                  <a:pt x="7455156" y="2034818"/>
                  <a:pt x="7455156" y="2122713"/>
                </a:cubicBezTo>
                <a:cubicBezTo>
                  <a:pt x="7455156" y="2210607"/>
                  <a:pt x="7383903" y="2281860"/>
                  <a:pt x="7296009" y="2281860"/>
                </a:cubicBezTo>
                <a:lnTo>
                  <a:pt x="6953230" y="2281860"/>
                </a:lnTo>
                <a:lnTo>
                  <a:pt x="6953230" y="2624639"/>
                </a:lnTo>
                <a:cubicBezTo>
                  <a:pt x="6953230" y="2712533"/>
                  <a:pt x="6881977" y="2783786"/>
                  <a:pt x="6794082" y="2783786"/>
                </a:cubicBezTo>
                <a:cubicBezTo>
                  <a:pt x="6706188" y="2783786"/>
                  <a:pt x="6634935" y="2712533"/>
                  <a:pt x="6634935" y="2624639"/>
                </a:cubicBezTo>
                <a:lnTo>
                  <a:pt x="6634935" y="2281860"/>
                </a:lnTo>
                <a:lnTo>
                  <a:pt x="6292156" y="2281860"/>
                </a:lnTo>
                <a:cubicBezTo>
                  <a:pt x="6204261" y="2281860"/>
                  <a:pt x="6133008" y="2210607"/>
                  <a:pt x="6133008" y="2122713"/>
                </a:cubicBezTo>
                <a:cubicBezTo>
                  <a:pt x="6133008" y="2034818"/>
                  <a:pt x="6204261" y="1963565"/>
                  <a:pt x="6292156" y="1963565"/>
                </a:cubicBezTo>
                <a:lnTo>
                  <a:pt x="6634935" y="1963565"/>
                </a:lnTo>
                <a:lnTo>
                  <a:pt x="6634935" y="1620786"/>
                </a:lnTo>
                <a:cubicBezTo>
                  <a:pt x="6634935" y="1532892"/>
                  <a:pt x="6706188" y="1461639"/>
                  <a:pt x="6794082" y="1461639"/>
                </a:cubicBezTo>
                <a:close/>
                <a:moveTo>
                  <a:pt x="5589660" y="1199021"/>
                </a:moveTo>
                <a:cubicBezTo>
                  <a:pt x="6017085" y="1199021"/>
                  <a:pt x="6376704" y="1489335"/>
                  <a:pt x="6478334" y="1884499"/>
                </a:cubicBezTo>
                <a:lnTo>
                  <a:pt x="6140913" y="1884499"/>
                </a:lnTo>
                <a:cubicBezTo>
                  <a:pt x="6059529" y="1634656"/>
                  <a:pt x="5849795" y="1443274"/>
                  <a:pt x="5589660" y="1386326"/>
                </a:cubicBezTo>
                <a:close/>
                <a:moveTo>
                  <a:pt x="5243011" y="1199021"/>
                </a:moveTo>
                <a:lnTo>
                  <a:pt x="5532797" y="1199021"/>
                </a:lnTo>
                <a:lnTo>
                  <a:pt x="5532797" y="3046405"/>
                </a:lnTo>
                <a:lnTo>
                  <a:pt x="5243011" y="3046405"/>
                </a:lnTo>
                <a:close/>
                <a:moveTo>
                  <a:pt x="708415" y="0"/>
                </a:moveTo>
                <a:lnTo>
                  <a:pt x="2414596" y="0"/>
                </a:lnTo>
                <a:lnTo>
                  <a:pt x="2088140" y="261165"/>
                </a:lnTo>
                <a:lnTo>
                  <a:pt x="960140" y="261165"/>
                </a:lnTo>
                <a:cubicBezTo>
                  <a:pt x="626617" y="261165"/>
                  <a:pt x="356243" y="471436"/>
                  <a:pt x="356243" y="730820"/>
                </a:cubicBezTo>
                <a:cubicBezTo>
                  <a:pt x="356243" y="990202"/>
                  <a:pt x="626617" y="1200473"/>
                  <a:pt x="960140" y="1200473"/>
                </a:cubicBezTo>
                <a:lnTo>
                  <a:pt x="2414596" y="1200473"/>
                </a:lnTo>
                <a:lnTo>
                  <a:pt x="2414596" y="1199020"/>
                </a:lnTo>
                <a:lnTo>
                  <a:pt x="5144926" y="1199020"/>
                </a:lnTo>
                <a:lnTo>
                  <a:pt x="5144926" y="1461639"/>
                </a:lnTo>
                <a:lnTo>
                  <a:pt x="2414596" y="1461639"/>
                </a:lnTo>
                <a:lnTo>
                  <a:pt x="708415" y="1461639"/>
                </a:lnTo>
                <a:cubicBezTo>
                  <a:pt x="317168" y="1461639"/>
                  <a:pt x="0" y="1134440"/>
                  <a:pt x="0" y="730820"/>
                </a:cubicBezTo>
                <a:cubicBezTo>
                  <a:pt x="0" y="327199"/>
                  <a:pt x="317168" y="0"/>
                  <a:pt x="7084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7319681" y="7857293"/>
            <a:ext cx="745515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	T	U	D	+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7240863" y="7778478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7240863" y="8786589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1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Agrupar 57">
            <a:extLst>
              <a:ext uri="{FF2B5EF4-FFF2-40B4-BE49-F238E27FC236}">
                <a16:creationId xmlns:a16="http://schemas.microsoft.com/office/drawing/2014/main" id="{EF5C2300-377E-4EA3-B736-0CFBF14F0D01}"/>
              </a:ext>
            </a:extLst>
          </p:cNvPr>
          <p:cNvGrpSpPr/>
          <p:nvPr/>
        </p:nvGrpSpPr>
        <p:grpSpPr>
          <a:xfrm>
            <a:off x="8989995" y="3719738"/>
            <a:ext cx="3479173" cy="4608512"/>
            <a:chOff x="2724921" y="1052736"/>
            <a:chExt cx="3479173" cy="4608512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055FA638-179B-48AA-BECA-CA1DBC3827C4}"/>
                </a:ext>
              </a:extLst>
            </p:cNvPr>
            <p:cNvGrpSpPr/>
            <p:nvPr/>
          </p:nvGrpSpPr>
          <p:grpSpPr>
            <a:xfrm>
              <a:off x="4067944" y="4365104"/>
              <a:ext cx="720080" cy="1294049"/>
              <a:chOff x="1557272" y="1724412"/>
              <a:chExt cx="1293188" cy="2323977"/>
            </a:xfrm>
          </p:grpSpPr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F8C6B85B-97DC-4FB1-B33E-20C0AC1AA34E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DC8C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246A0953-5492-46EA-A77C-949538521C0D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E2A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9A699E3B-7D68-45B1-9F4E-68FD563AADC6}"/>
                </a:ext>
              </a:extLst>
            </p:cNvPr>
            <p:cNvSpPr/>
            <p:nvPr/>
          </p:nvSpPr>
          <p:spPr>
            <a:xfrm>
              <a:off x="3779912" y="1052736"/>
              <a:ext cx="1296144" cy="576064"/>
            </a:xfrm>
            <a:prstGeom prst="roundRect">
              <a:avLst>
                <a:gd name="adj" fmla="val 2519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04F8D5DB-D80A-485B-9578-582803149067}"/>
                </a:ext>
              </a:extLst>
            </p:cNvPr>
            <p:cNvSpPr/>
            <p:nvPr/>
          </p:nvSpPr>
          <p:spPr>
            <a:xfrm>
              <a:off x="3779912" y="1628800"/>
              <a:ext cx="648072" cy="2952328"/>
            </a:xfrm>
            <a:prstGeom prst="rect">
              <a:avLst/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1729211-E446-4225-852B-B0E222B7A86E}"/>
                </a:ext>
              </a:extLst>
            </p:cNvPr>
            <p:cNvSpPr/>
            <p:nvPr/>
          </p:nvSpPr>
          <p:spPr>
            <a:xfrm>
              <a:off x="4427984" y="1628800"/>
              <a:ext cx="648072" cy="2952328"/>
            </a:xfrm>
            <a:prstGeom prst="rect">
              <a:avLst/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3B1D1B7D-6C7B-4C4E-98B9-CFC91C8D537A}"/>
                </a:ext>
              </a:extLst>
            </p:cNvPr>
            <p:cNvSpPr/>
            <p:nvPr/>
          </p:nvSpPr>
          <p:spPr>
            <a:xfrm>
              <a:off x="3779912" y="1340768"/>
              <a:ext cx="1296144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04F0E4CD-25AE-4F1E-9A0A-7DC61BA5E77C}"/>
                </a:ext>
              </a:extLst>
            </p:cNvPr>
            <p:cNvGrpSpPr/>
            <p:nvPr/>
          </p:nvGrpSpPr>
          <p:grpSpPr>
            <a:xfrm>
              <a:off x="4211960" y="4869160"/>
              <a:ext cx="432048" cy="792088"/>
              <a:chOff x="1557272" y="1724412"/>
              <a:chExt cx="1293188" cy="2323977"/>
            </a:xfrm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6CC8CC04-0991-4B40-B637-B98038AE1D45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30724C1-E6F6-441E-B9CC-A6D838F0CC42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10BCCEF-15F3-48B3-A91B-ECAB86526282}"/>
                </a:ext>
              </a:extLst>
            </p:cNvPr>
            <p:cNvSpPr/>
            <p:nvPr/>
          </p:nvSpPr>
          <p:spPr>
            <a:xfrm>
              <a:off x="392392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2722DE1-CCFE-41D0-BF21-0874AE3F29D2}"/>
                </a:ext>
              </a:extLst>
            </p:cNvPr>
            <p:cNvSpPr/>
            <p:nvPr/>
          </p:nvSpPr>
          <p:spPr>
            <a:xfrm>
              <a:off x="464400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95C12171-A9CB-4D44-AF8C-DBE32953351C}"/>
                </a:ext>
              </a:extLst>
            </p:cNvPr>
            <p:cNvSpPr/>
            <p:nvPr/>
          </p:nvSpPr>
          <p:spPr>
            <a:xfrm rot="20390445">
              <a:off x="4314657" y="3239201"/>
              <a:ext cx="621374" cy="288553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D1D9A1C5-1BFF-4195-9EF1-C8B36C0CE2F4}"/>
                </a:ext>
              </a:extLst>
            </p:cNvPr>
            <p:cNvSpPr/>
            <p:nvPr/>
          </p:nvSpPr>
          <p:spPr>
            <a:xfrm rot="19897389">
              <a:off x="4746171" y="3525751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D0643FB6-D571-47A0-A2EA-BC5BEB490710}"/>
                </a:ext>
              </a:extLst>
            </p:cNvPr>
            <p:cNvSpPr/>
            <p:nvPr/>
          </p:nvSpPr>
          <p:spPr>
            <a:xfrm rot="18437976">
              <a:off x="5285738" y="3194631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65D61FB3-28C5-4A84-AB28-22F2A79EEEDD}"/>
                </a:ext>
              </a:extLst>
            </p:cNvPr>
            <p:cNvSpPr/>
            <p:nvPr/>
          </p:nvSpPr>
          <p:spPr>
            <a:xfrm rot="18437976">
              <a:off x="5709504" y="284466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62F689F4-88B5-4E77-98EE-527F71979C59}"/>
                </a:ext>
              </a:extLst>
            </p:cNvPr>
            <p:cNvSpPr/>
            <p:nvPr/>
          </p:nvSpPr>
          <p:spPr>
            <a:xfrm rot="18437976">
              <a:off x="5740644" y="2806453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FCF8E6CE-6D4F-47C0-857F-FC45C0423962}"/>
                </a:ext>
              </a:extLst>
            </p:cNvPr>
            <p:cNvSpPr/>
            <p:nvPr/>
          </p:nvSpPr>
          <p:spPr>
            <a:xfrm rot="18409534">
              <a:off x="2793511" y="4048130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68CBAFAE-3B8A-4259-AD90-05333422EE2B}"/>
                </a:ext>
              </a:extLst>
            </p:cNvPr>
            <p:cNvSpPr/>
            <p:nvPr/>
          </p:nvSpPr>
          <p:spPr>
            <a:xfrm rot="19875805">
              <a:off x="3318530" y="3671774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F5B76A52-90BA-444C-94AC-0CD591273B3D}"/>
                </a:ext>
              </a:extLst>
            </p:cNvPr>
            <p:cNvSpPr/>
            <p:nvPr/>
          </p:nvSpPr>
          <p:spPr>
            <a:xfrm rot="18019562">
              <a:off x="2901193" y="428482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CEA66F06-5BA5-4F1F-9E01-509682F0EA0C}"/>
                </a:ext>
              </a:extLst>
            </p:cNvPr>
            <p:cNvSpPr/>
            <p:nvPr/>
          </p:nvSpPr>
          <p:spPr>
            <a:xfrm rot="18437976">
              <a:off x="2788316" y="4462637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2631F3B1-9650-4C8F-B59A-CFA56D81DA09}"/>
                </a:ext>
              </a:extLst>
            </p:cNvPr>
            <p:cNvGrpSpPr/>
            <p:nvPr/>
          </p:nvGrpSpPr>
          <p:grpSpPr>
            <a:xfrm>
              <a:off x="3995936" y="3717032"/>
              <a:ext cx="864096" cy="380667"/>
              <a:chOff x="1801781" y="3933056"/>
              <a:chExt cx="1138627" cy="501608"/>
            </a:xfrm>
          </p:grpSpPr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DB61C0C-7A16-4D04-BC83-BA46F61796FF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46415AEE-65F8-4C20-BC23-0C5C5F6CDB7B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D7A01D8D-4B2F-4942-B8B6-2D5EEFA04D02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44B76BB3-D57F-48BA-AE2D-66080053A3B4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id="{2389AF47-F4AE-4DF7-92F3-FB6AF0749687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id="{DA8709D4-D278-4EBE-8FA0-6F0BF43579C4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14FCE94E-98F9-41CE-94CD-2C218D5F084B}"/>
              </a:ext>
            </a:extLst>
          </p:cNvPr>
          <p:cNvSpPr txBox="1"/>
          <p:nvPr/>
        </p:nvSpPr>
        <p:spPr>
          <a:xfrm>
            <a:off x="9612938" y="8472269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CANETÓN</a:t>
            </a:r>
          </a:p>
        </p:txBody>
      </p:sp>
    </p:spTree>
    <p:extLst>
      <p:ext uri="{BB962C8B-B14F-4D97-AF65-F5344CB8AC3E}">
        <p14:creationId xmlns:p14="http://schemas.microsoft.com/office/powerpoint/2010/main" val="220260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H="1">
            <a:off x="6265069" y="2667002"/>
            <a:ext cx="9144000" cy="4869160"/>
          </a:xfrm>
          <a:prstGeom prst="rect">
            <a:avLst/>
          </a:prstGeom>
          <a:gradFill flip="none" rotWithShape="1">
            <a:gsLst>
              <a:gs pos="0">
                <a:srgbClr val="00EA6A"/>
              </a:gs>
              <a:gs pos="100000">
                <a:srgbClr val="007BD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99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Agrupar 68">
            <a:extLst>
              <a:ext uri="{FF2B5EF4-FFF2-40B4-BE49-F238E27FC236}">
                <a16:creationId xmlns:a16="http://schemas.microsoft.com/office/drawing/2014/main" id="{D595446C-3A32-4066-B7A2-A149C55A9CDD}"/>
              </a:ext>
            </a:extLst>
          </p:cNvPr>
          <p:cNvGrpSpPr/>
          <p:nvPr/>
        </p:nvGrpSpPr>
        <p:grpSpPr>
          <a:xfrm>
            <a:off x="7236670" y="2207568"/>
            <a:ext cx="936103" cy="923946"/>
            <a:chOff x="12790808" y="2894193"/>
            <a:chExt cx="5544616" cy="5472608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02B1F211-CB48-47BC-B170-A73543E90D48}"/>
                </a:ext>
              </a:extLst>
            </p:cNvPr>
            <p:cNvGrpSpPr/>
            <p:nvPr/>
          </p:nvGrpSpPr>
          <p:grpSpPr>
            <a:xfrm rot="2227636">
              <a:off x="12790808" y="2894193"/>
              <a:ext cx="5544616" cy="5472608"/>
              <a:chOff x="8028757" y="2855640"/>
              <a:chExt cx="5544616" cy="5472608"/>
            </a:xfrm>
            <a:effectLst>
              <a:outerShdw blurRad="50800" dist="38100" dir="5400000" sx="101000" sy="101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00EFEC5F-6090-4436-B4B0-9D1AD19FAD5A}"/>
                  </a:ext>
                </a:extLst>
              </p:cNvPr>
              <p:cNvSpPr/>
              <p:nvPr/>
            </p:nvSpPr>
            <p:spPr>
              <a:xfrm>
                <a:off x="8100765" y="2855640"/>
                <a:ext cx="5472608" cy="5472608"/>
              </a:xfrm>
              <a:prstGeom prst="ellipse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56B21A8E-9CF2-485B-B798-EDFBD76D5C56}"/>
                  </a:ext>
                </a:extLst>
              </p:cNvPr>
              <p:cNvSpPr/>
              <p:nvPr/>
            </p:nvSpPr>
            <p:spPr>
              <a:xfrm>
                <a:off x="8028757" y="2855640"/>
                <a:ext cx="2736304" cy="5472608"/>
              </a:xfrm>
              <a:custGeom>
                <a:avLst/>
                <a:gdLst>
                  <a:gd name="connsiteX0" fmla="*/ 2736304 w 2736304"/>
                  <a:gd name="connsiteY0" fmla="*/ 0 h 5472608"/>
                  <a:gd name="connsiteX1" fmla="*/ 2736304 w 2736304"/>
                  <a:gd name="connsiteY1" fmla="*/ 5472608 h 5472608"/>
                  <a:gd name="connsiteX2" fmla="*/ 0 w 2736304"/>
                  <a:gd name="connsiteY2" fmla="*/ 2736304 h 5472608"/>
                  <a:gd name="connsiteX3" fmla="*/ 2736304 w 2736304"/>
                  <a:gd name="connsiteY3" fmla="*/ 0 h 5472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6304" h="5472608">
                    <a:moveTo>
                      <a:pt x="2736304" y="0"/>
                    </a:moveTo>
                    <a:lnTo>
                      <a:pt x="2736304" y="5472608"/>
                    </a:lnTo>
                    <a:cubicBezTo>
                      <a:pt x="1225085" y="5472608"/>
                      <a:pt x="0" y="4247523"/>
                      <a:pt x="0" y="2736304"/>
                    </a:cubicBezTo>
                    <a:cubicBezTo>
                      <a:pt x="0" y="1225085"/>
                      <a:pt x="1225085" y="0"/>
                      <a:pt x="2736304" y="0"/>
                    </a:cubicBezTo>
                    <a:close/>
                  </a:path>
                </a:pathLst>
              </a:custGeom>
              <a:solidFill>
                <a:srgbClr val="1FBF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D7C0B00C-161C-4ABE-A47A-D533F1A6BB89}"/>
                </a:ext>
              </a:extLst>
            </p:cNvPr>
            <p:cNvGrpSpPr/>
            <p:nvPr/>
          </p:nvGrpSpPr>
          <p:grpSpPr>
            <a:xfrm>
              <a:off x="13726912" y="3542265"/>
              <a:ext cx="3723314" cy="4390239"/>
              <a:chOff x="4234341" y="833306"/>
              <a:chExt cx="3723314" cy="4390239"/>
            </a:xfrm>
            <a:solidFill>
              <a:schemeClr val="bg1"/>
            </a:solidFill>
          </p:grpSpPr>
          <p:pic>
            <p:nvPicPr>
              <p:cNvPr id="5" name="Gráfico 4" descr="Usuário">
                <a:extLst>
                  <a:ext uri="{FF2B5EF4-FFF2-40B4-BE49-F238E27FC236}">
                    <a16:creationId xmlns:a16="http://schemas.microsoft.com/office/drawing/2014/main" id="{A0CA1125-C2CF-49A8-9AE9-7CBD1BF49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34341" y="1500231"/>
                <a:ext cx="3723314" cy="3723314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3DD69A3F-0C3D-4962-A956-2D9ED1AA114B}"/>
                  </a:ext>
                </a:extLst>
              </p:cNvPr>
              <p:cNvSpPr/>
              <p:nvPr/>
            </p:nvSpPr>
            <p:spPr>
              <a:xfrm>
                <a:off x="5210960" y="833306"/>
                <a:ext cx="1770077" cy="1770077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id="{52EE2D45-D0FA-4F34-95F6-04D56E423317}"/>
                  </a:ext>
                </a:extLst>
              </p:cNvPr>
              <p:cNvSpPr/>
              <p:nvPr/>
            </p:nvSpPr>
            <p:spPr>
              <a:xfrm>
                <a:off x="5513663" y="1957430"/>
                <a:ext cx="1164673" cy="494951"/>
              </a:xfrm>
              <a:prstGeom prst="roundRect">
                <a:avLst>
                  <a:gd name="adj" fmla="val 23447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8EC0EE8C-2C28-44B0-B9FE-03E147A8199A}"/>
                  </a:ext>
                </a:extLst>
              </p:cNvPr>
              <p:cNvSpPr/>
              <p:nvPr/>
            </p:nvSpPr>
            <p:spPr>
              <a:xfrm>
                <a:off x="5026053" y="1634455"/>
                <a:ext cx="67112" cy="6795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267C4318-4AB2-4746-9648-43FAC46CA6D1}"/>
                  </a:ext>
                </a:extLst>
              </p:cNvPr>
              <p:cNvGrpSpPr/>
              <p:nvPr/>
            </p:nvGrpSpPr>
            <p:grpSpPr>
              <a:xfrm>
                <a:off x="4970470" y="2238002"/>
                <a:ext cx="178278" cy="210185"/>
                <a:chOff x="997241" y="468386"/>
                <a:chExt cx="1675809" cy="2446782"/>
              </a:xfrm>
              <a:grpFill/>
            </p:grpSpPr>
            <p:sp>
              <p:nvSpPr>
                <p:cNvPr id="10" name="Elipse 9">
                  <a:extLst>
                    <a:ext uri="{FF2B5EF4-FFF2-40B4-BE49-F238E27FC236}">
                      <a16:creationId xmlns:a16="http://schemas.microsoft.com/office/drawing/2014/main" id="{8AA4CB02-361D-40B7-B5E9-E7F2EFF87374}"/>
                    </a:ext>
                  </a:extLst>
                </p:cNvPr>
                <p:cNvSpPr/>
                <p:nvPr/>
              </p:nvSpPr>
              <p:spPr>
                <a:xfrm>
                  <a:off x="997241" y="468386"/>
                  <a:ext cx="1675809" cy="23628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: Cantos Arredondados 10">
                  <a:extLst>
                    <a:ext uri="{FF2B5EF4-FFF2-40B4-BE49-F238E27FC236}">
                      <a16:creationId xmlns:a16="http://schemas.microsoft.com/office/drawing/2014/main" id="{F73250F2-2986-478D-84CC-876DADF39F25}"/>
                    </a:ext>
                  </a:extLst>
                </p:cNvPr>
                <p:cNvSpPr/>
                <p:nvPr/>
              </p:nvSpPr>
              <p:spPr>
                <a:xfrm>
                  <a:off x="997241" y="17169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1">
                  <a:extLst>
                    <a:ext uri="{FF2B5EF4-FFF2-40B4-BE49-F238E27FC236}">
                      <a16:creationId xmlns:a16="http://schemas.microsoft.com/office/drawing/2014/main" id="{61FF627D-32B0-443C-AF22-BB6C5CF00724}"/>
                    </a:ext>
                  </a:extLst>
                </p:cNvPr>
                <p:cNvSpPr/>
                <p:nvPr/>
              </p:nvSpPr>
              <p:spPr>
                <a:xfrm>
                  <a:off x="1165196" y="1849772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FCBC6A68-B0BD-4771-B12B-2666385ADC6F}"/>
                    </a:ext>
                  </a:extLst>
                </p:cNvPr>
                <p:cNvSpPr/>
                <p:nvPr/>
              </p:nvSpPr>
              <p:spPr>
                <a:xfrm>
                  <a:off x="1492323" y="2095848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Retângulo: Cantos Arredondados 13">
                  <a:extLst>
                    <a:ext uri="{FF2B5EF4-FFF2-40B4-BE49-F238E27FC236}">
                      <a16:creationId xmlns:a16="http://schemas.microsoft.com/office/drawing/2014/main" id="{69F32E65-17C4-4CC9-9EA0-529687A215BF}"/>
                    </a:ext>
                  </a:extLst>
                </p:cNvPr>
                <p:cNvSpPr/>
                <p:nvPr/>
              </p:nvSpPr>
              <p:spPr>
                <a:xfrm>
                  <a:off x="1149641" y="18693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: Cantos Arredondados 14">
                  <a:extLst>
                    <a:ext uri="{FF2B5EF4-FFF2-40B4-BE49-F238E27FC236}">
                      <a16:creationId xmlns:a16="http://schemas.microsoft.com/office/drawing/2014/main" id="{8F75668C-DE3B-4832-B093-87AE3521FC40}"/>
                    </a:ext>
                  </a:extLst>
                </p:cNvPr>
                <p:cNvSpPr/>
                <p:nvPr/>
              </p:nvSpPr>
              <p:spPr>
                <a:xfrm>
                  <a:off x="1302041" y="20217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: Cantos Arredondados 15">
                  <a:extLst>
                    <a:ext uri="{FF2B5EF4-FFF2-40B4-BE49-F238E27FC236}">
                      <a16:creationId xmlns:a16="http://schemas.microsoft.com/office/drawing/2014/main" id="{F77488DA-7D8B-4E45-86BE-2E5DF4BD4A3A}"/>
                    </a:ext>
                  </a:extLst>
                </p:cNvPr>
                <p:cNvSpPr/>
                <p:nvPr/>
              </p:nvSpPr>
              <p:spPr>
                <a:xfrm>
                  <a:off x="1697809" y="20147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id="{95855D4E-9787-4579-8A96-E2BB0CF567FE}"/>
                    </a:ext>
                  </a:extLst>
                </p:cNvPr>
                <p:cNvSpPr/>
                <p:nvPr/>
              </p:nvSpPr>
              <p:spPr>
                <a:xfrm>
                  <a:off x="1865764" y="2056699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" name="Retângulo: Cantos Arredondados 17">
                  <a:extLst>
                    <a:ext uri="{FF2B5EF4-FFF2-40B4-BE49-F238E27FC236}">
                      <a16:creationId xmlns:a16="http://schemas.microsoft.com/office/drawing/2014/main" id="{CD991848-2A23-4A4E-8201-C4E62AE9A8FE}"/>
                    </a:ext>
                  </a:extLst>
                </p:cNvPr>
                <p:cNvSpPr/>
                <p:nvPr/>
              </p:nvSpPr>
              <p:spPr>
                <a:xfrm>
                  <a:off x="2065965" y="2095847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9" name="Retângulo: Cantos Arredondados 18">
                  <a:extLst>
                    <a:ext uri="{FF2B5EF4-FFF2-40B4-BE49-F238E27FC236}">
                      <a16:creationId xmlns:a16="http://schemas.microsoft.com/office/drawing/2014/main" id="{9E1F9F69-A0C7-4ADC-B34E-1749DC2BCD19}"/>
                    </a:ext>
                  </a:extLst>
                </p:cNvPr>
                <p:cNvSpPr/>
                <p:nvPr/>
              </p:nvSpPr>
              <p:spPr>
                <a:xfrm>
                  <a:off x="2237697" y="194624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" name="Retângulo: Cantos Arredondados 19">
                  <a:extLst>
                    <a:ext uri="{FF2B5EF4-FFF2-40B4-BE49-F238E27FC236}">
                      <a16:creationId xmlns:a16="http://schemas.microsoft.com/office/drawing/2014/main" id="{F574F9BC-50DE-407D-ABC7-2E93221DE4D5}"/>
                    </a:ext>
                  </a:extLst>
                </p:cNvPr>
                <p:cNvSpPr/>
                <p:nvPr/>
              </p:nvSpPr>
              <p:spPr>
                <a:xfrm>
                  <a:off x="2385225" y="181202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" name="Retângulo: Cantos Arredondados 20">
                  <a:extLst>
                    <a:ext uri="{FF2B5EF4-FFF2-40B4-BE49-F238E27FC236}">
                      <a16:creationId xmlns:a16="http://schemas.microsoft.com/office/drawing/2014/main" id="{5DDFC425-13C4-4724-A776-34A164676126}"/>
                    </a:ext>
                  </a:extLst>
                </p:cNvPr>
                <p:cNvSpPr/>
                <p:nvPr/>
              </p:nvSpPr>
              <p:spPr>
                <a:xfrm>
                  <a:off x="2454936" y="16344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2" name="Retângulo: Cantos Arredondados 21">
                  <a:extLst>
                    <a:ext uri="{FF2B5EF4-FFF2-40B4-BE49-F238E27FC236}">
                      <a16:creationId xmlns:a16="http://schemas.microsoft.com/office/drawing/2014/main" id="{2E72F04F-DBDE-4F18-9DE9-55494E6B413E}"/>
                    </a:ext>
                  </a:extLst>
                </p:cNvPr>
                <p:cNvSpPr/>
                <p:nvPr/>
              </p:nvSpPr>
              <p:spPr>
                <a:xfrm>
                  <a:off x="1732665" y="214478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3" name="Retângulo: Cantos Arredondados 22">
                  <a:extLst>
                    <a:ext uri="{FF2B5EF4-FFF2-40B4-BE49-F238E27FC236}">
                      <a16:creationId xmlns:a16="http://schemas.microsoft.com/office/drawing/2014/main" id="{BB8378C6-CD2D-408A-8997-692BF7688E0D}"/>
                    </a:ext>
                  </a:extLst>
                </p:cNvPr>
                <p:cNvSpPr/>
                <p:nvPr/>
              </p:nvSpPr>
              <p:spPr>
                <a:xfrm>
                  <a:off x="1918437" y="2179733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0868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0E1CD7B-B583-40B2-9A64-25ACE8761C38}"/>
              </a:ext>
            </a:extLst>
          </p:cNvPr>
          <p:cNvGrpSpPr/>
          <p:nvPr/>
        </p:nvGrpSpPr>
        <p:grpSpPr>
          <a:xfrm>
            <a:off x="8964863" y="4007770"/>
            <a:ext cx="3816424" cy="3816424"/>
            <a:chOff x="2267744" y="1412776"/>
            <a:chExt cx="3816424" cy="3816424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CB274D3A-8028-4876-85C9-7F16F37BFC27}"/>
                </a:ext>
              </a:extLst>
            </p:cNvPr>
            <p:cNvGrpSpPr/>
            <p:nvPr/>
          </p:nvGrpSpPr>
          <p:grpSpPr>
            <a:xfrm>
              <a:off x="2267744" y="1412776"/>
              <a:ext cx="3816424" cy="3816424"/>
              <a:chOff x="-1332656" y="1268760"/>
              <a:chExt cx="3816424" cy="3816424"/>
            </a:xfrm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5AA99E97-F454-470A-8056-B241E27A3EF4}"/>
                  </a:ext>
                </a:extLst>
              </p:cNvPr>
              <p:cNvSpPr/>
              <p:nvPr/>
            </p:nvSpPr>
            <p:spPr>
              <a:xfrm>
                <a:off x="-1332656" y="1268760"/>
                <a:ext cx="3816424" cy="3816424"/>
              </a:xfrm>
              <a:prstGeom prst="ellipse">
                <a:avLst/>
              </a:prstGeom>
              <a:solidFill>
                <a:srgbClr val="21FF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2E55EF7B-0BFE-4EEC-A84B-241265344E52}"/>
                  </a:ext>
                </a:extLst>
              </p:cNvPr>
              <p:cNvSpPr/>
              <p:nvPr/>
            </p:nvSpPr>
            <p:spPr>
              <a:xfrm>
                <a:off x="-972616" y="1628800"/>
                <a:ext cx="3096344" cy="3096344"/>
              </a:xfrm>
              <a:prstGeom prst="ellipse">
                <a:avLst/>
              </a:prstGeom>
              <a:solidFill>
                <a:srgbClr val="00F2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B8354D3D-01F4-4261-9941-25A85E5341BB}"/>
                </a:ext>
              </a:extLst>
            </p:cNvPr>
            <p:cNvGrpSpPr/>
            <p:nvPr/>
          </p:nvGrpSpPr>
          <p:grpSpPr>
            <a:xfrm>
              <a:off x="3491880" y="2348880"/>
              <a:ext cx="1368152" cy="1872208"/>
              <a:chOff x="3635896" y="2492896"/>
              <a:chExt cx="1368152" cy="1872208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33610C09-087D-44BE-9EFA-42CB597857C0}"/>
                  </a:ext>
                </a:extLst>
              </p:cNvPr>
              <p:cNvGrpSpPr/>
              <p:nvPr/>
            </p:nvGrpSpPr>
            <p:grpSpPr>
              <a:xfrm>
                <a:off x="3635896" y="2492896"/>
                <a:ext cx="1368152" cy="1249182"/>
                <a:chOff x="3419872" y="2031074"/>
                <a:chExt cx="1656184" cy="1512168"/>
              </a:xfrm>
            </p:grpSpPr>
            <p:sp>
              <p:nvSpPr>
                <p:cNvPr id="14" name="Retângulo: Cantos Arredondados 13">
                  <a:extLst>
                    <a:ext uri="{FF2B5EF4-FFF2-40B4-BE49-F238E27FC236}">
                      <a16:creationId xmlns:a16="http://schemas.microsoft.com/office/drawing/2014/main" id="{A621557C-568F-4286-BF1E-2F79412C01BB}"/>
                    </a:ext>
                  </a:extLst>
                </p:cNvPr>
                <p:cNvSpPr/>
                <p:nvPr/>
              </p:nvSpPr>
              <p:spPr>
                <a:xfrm>
                  <a:off x="3419872" y="3140968"/>
                  <a:ext cx="1656184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: Cantos Arredondados 14">
                  <a:extLst>
                    <a:ext uri="{FF2B5EF4-FFF2-40B4-BE49-F238E27FC236}">
                      <a16:creationId xmlns:a16="http://schemas.microsoft.com/office/drawing/2014/main" id="{952F5C43-EE72-4097-A506-4A30EF79EDDC}"/>
                    </a:ext>
                  </a:extLst>
                </p:cNvPr>
                <p:cNvSpPr/>
                <p:nvPr/>
              </p:nvSpPr>
              <p:spPr>
                <a:xfrm rot="18254724">
                  <a:off x="3166068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id="{AA8AEBE5-D28C-4C97-B23D-ACB44F125F3B}"/>
                    </a:ext>
                  </a:extLst>
                </p:cNvPr>
                <p:cNvSpPr/>
                <p:nvPr/>
              </p:nvSpPr>
              <p:spPr>
                <a:xfrm rot="3345276" flipH="1">
                  <a:off x="3814141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id="{D4E5660E-8E01-46AA-B3B6-106538E6A1F6}"/>
                    </a:ext>
                  </a:extLst>
                </p:cNvPr>
                <p:cNvSpPr/>
                <p:nvPr/>
              </p:nvSpPr>
              <p:spPr>
                <a:xfrm>
                  <a:off x="3851920" y="2564904"/>
                  <a:ext cx="792088" cy="864096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10CC430D-3372-40F4-9CD6-5AC20D403DA9}"/>
                  </a:ext>
                </a:extLst>
              </p:cNvPr>
              <p:cNvSpPr/>
              <p:nvPr/>
            </p:nvSpPr>
            <p:spPr>
              <a:xfrm>
                <a:off x="3923928" y="3573016"/>
                <a:ext cx="792088" cy="792088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96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AF02D4B-4DF3-475B-B829-3C06117FCA8A}"/>
              </a:ext>
            </a:extLst>
          </p:cNvPr>
          <p:cNvGrpSpPr/>
          <p:nvPr/>
        </p:nvGrpSpPr>
        <p:grpSpPr>
          <a:xfrm>
            <a:off x="7945738" y="3575722"/>
            <a:ext cx="5472608" cy="5472608"/>
            <a:chOff x="1691680" y="548680"/>
            <a:chExt cx="5472608" cy="547260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C48528D-2244-4D30-8F41-EF1272F6C6E4}"/>
                </a:ext>
              </a:extLst>
            </p:cNvPr>
            <p:cNvSpPr/>
            <p:nvPr/>
          </p:nvSpPr>
          <p:spPr>
            <a:xfrm>
              <a:off x="1691680" y="548680"/>
              <a:ext cx="5472608" cy="54726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FC41C085-3866-4F15-B8F6-7312BBF43D3D}"/>
                </a:ext>
              </a:extLst>
            </p:cNvPr>
            <p:cNvSpPr/>
            <p:nvPr/>
          </p:nvSpPr>
          <p:spPr>
            <a:xfrm>
              <a:off x="1979712" y="836712"/>
              <a:ext cx="4896544" cy="4896544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1B5F2692-C765-4EC2-80E6-6BCCEE306581}"/>
                </a:ext>
              </a:extLst>
            </p:cNvPr>
            <p:cNvGrpSpPr/>
            <p:nvPr/>
          </p:nvGrpSpPr>
          <p:grpSpPr>
            <a:xfrm>
              <a:off x="2843808" y="1700808"/>
              <a:ext cx="3168352" cy="3168352"/>
              <a:chOff x="2699792" y="1700807"/>
              <a:chExt cx="3456384" cy="3456383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642A98A9-5B39-4661-B7AD-4ED8AFAFC1E3}"/>
                  </a:ext>
                </a:extLst>
              </p:cNvPr>
              <p:cNvSpPr/>
              <p:nvPr/>
            </p:nvSpPr>
            <p:spPr>
              <a:xfrm rot="16200000"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11C0A799-8BF3-4FE6-8C64-2079434EF400}"/>
                  </a:ext>
                </a:extLst>
              </p:cNvPr>
              <p:cNvSpPr/>
              <p:nvPr/>
            </p:nvSpPr>
            <p:spPr>
              <a:xfrm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743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9D28335-6CA8-48F7-9486-5670035BE61F}"/>
              </a:ext>
            </a:extLst>
          </p:cNvPr>
          <p:cNvGrpSpPr/>
          <p:nvPr/>
        </p:nvGrpSpPr>
        <p:grpSpPr>
          <a:xfrm>
            <a:off x="7953225" y="3204645"/>
            <a:ext cx="5472608" cy="5472608"/>
            <a:chOff x="1691680" y="548680"/>
            <a:chExt cx="5472608" cy="547260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F76B8E54-6317-448B-8B57-939FECA23918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BBB1FC3B-070F-4B35-B6A9-3E78AAADC53B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282E9208-057A-4E62-8705-6BEE888AD164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C39DA378-5904-468B-9006-BB34426CAA6A}"/>
                </a:ext>
              </a:extLst>
            </p:cNvPr>
            <p:cNvGrpSpPr/>
            <p:nvPr/>
          </p:nvGrpSpPr>
          <p:grpSpPr>
            <a:xfrm rot="2603827" flipH="1">
              <a:off x="3903120" y="1398710"/>
              <a:ext cx="1109336" cy="3944303"/>
              <a:chOff x="3779912" y="1052736"/>
              <a:chExt cx="1296144" cy="4608512"/>
            </a:xfrm>
            <a:solidFill>
              <a:schemeClr val="bg1"/>
            </a:solidFill>
          </p:grpSpPr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id="{4870CD5A-4864-48FF-9CA6-C7BB29574A14}"/>
                  </a:ext>
                </a:extLst>
              </p:cNvPr>
              <p:cNvGrpSpPr/>
              <p:nvPr/>
            </p:nvGrpSpPr>
            <p:grpSpPr>
              <a:xfrm>
                <a:off x="4067944" y="4365104"/>
                <a:ext cx="720080" cy="1294049"/>
                <a:chOff x="1557272" y="1724412"/>
                <a:chExt cx="1293188" cy="2323977"/>
              </a:xfrm>
              <a:grpFill/>
            </p:grpSpPr>
            <p:sp>
              <p:nvSpPr>
                <p:cNvPr id="65" name="Forma Livre: Forma 64">
                  <a:extLst>
                    <a:ext uri="{FF2B5EF4-FFF2-40B4-BE49-F238E27FC236}">
                      <a16:creationId xmlns:a16="http://schemas.microsoft.com/office/drawing/2014/main" id="{2AD9F40D-5F76-4B52-AF95-1CF338E6E047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Forma Livre: Forma 65">
                  <a:extLst>
                    <a:ext uri="{FF2B5EF4-FFF2-40B4-BE49-F238E27FC236}">
                      <a16:creationId xmlns:a16="http://schemas.microsoft.com/office/drawing/2014/main" id="{B6363304-AAE4-4576-9EC0-9D97FD7F4570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E84FDBE0-952B-4484-B8B4-2DFE7C0169EB}"/>
                  </a:ext>
                </a:extLst>
              </p:cNvPr>
              <p:cNvSpPr/>
              <p:nvPr/>
            </p:nvSpPr>
            <p:spPr>
              <a:xfrm>
                <a:off x="3779912" y="1052736"/>
                <a:ext cx="1296144" cy="576064"/>
              </a:xfrm>
              <a:prstGeom prst="roundRect">
                <a:avLst>
                  <a:gd name="adj" fmla="val 251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504B7C1F-FF75-4E6E-8EA8-F310F9F98C49}"/>
                  </a:ext>
                </a:extLst>
              </p:cNvPr>
              <p:cNvSpPr/>
              <p:nvPr/>
            </p:nvSpPr>
            <p:spPr>
              <a:xfrm>
                <a:off x="3779912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8CD10055-E6F4-423B-B3CD-4FE255A842D8}"/>
                  </a:ext>
                </a:extLst>
              </p:cNvPr>
              <p:cNvSpPr/>
              <p:nvPr/>
            </p:nvSpPr>
            <p:spPr>
              <a:xfrm>
                <a:off x="4427984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4C2CC099-E32A-49B1-906A-62CD245E08B4}"/>
                  </a:ext>
                </a:extLst>
              </p:cNvPr>
              <p:cNvSpPr/>
              <p:nvPr/>
            </p:nvSpPr>
            <p:spPr>
              <a:xfrm>
                <a:off x="3779912" y="1340768"/>
                <a:ext cx="1296144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id="{7FC28071-C5A4-4D9C-8C11-D0F99983D27F}"/>
                  </a:ext>
                </a:extLst>
              </p:cNvPr>
              <p:cNvGrpSpPr/>
              <p:nvPr/>
            </p:nvGrpSpPr>
            <p:grpSpPr>
              <a:xfrm>
                <a:off x="4211960" y="4869160"/>
                <a:ext cx="432048" cy="792088"/>
                <a:chOff x="1557272" y="1724412"/>
                <a:chExt cx="1293188" cy="2323977"/>
              </a:xfrm>
              <a:grpFill/>
            </p:grpSpPr>
            <p:sp>
              <p:nvSpPr>
                <p:cNvPr id="63" name="Forma Livre: Forma 62">
                  <a:extLst>
                    <a:ext uri="{FF2B5EF4-FFF2-40B4-BE49-F238E27FC236}">
                      <a16:creationId xmlns:a16="http://schemas.microsoft.com/office/drawing/2014/main" id="{C3AB2ABC-DB3D-4C9A-B36E-6BB7A4421041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4" name="Forma Livre: Forma 63">
                  <a:extLst>
                    <a:ext uri="{FF2B5EF4-FFF2-40B4-BE49-F238E27FC236}">
                      <a16:creationId xmlns:a16="http://schemas.microsoft.com/office/drawing/2014/main" id="{1C697447-CA7D-405E-8628-61488C0CCF61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5" name="Retângulo: Cantos Arredondados 44">
                <a:extLst>
                  <a:ext uri="{FF2B5EF4-FFF2-40B4-BE49-F238E27FC236}">
                    <a16:creationId xmlns:a16="http://schemas.microsoft.com/office/drawing/2014/main" id="{2DB85195-2BC9-41FC-8FF7-4DA194475593}"/>
                  </a:ext>
                </a:extLst>
              </p:cNvPr>
              <p:cNvSpPr/>
              <p:nvPr/>
            </p:nvSpPr>
            <p:spPr>
              <a:xfrm>
                <a:off x="392392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id="{22120934-64E1-4243-A3C9-F2333CD81248}"/>
                  </a:ext>
                </a:extLst>
              </p:cNvPr>
              <p:cNvSpPr/>
              <p:nvPr/>
            </p:nvSpPr>
            <p:spPr>
              <a:xfrm>
                <a:off x="464400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068BA003-CB8C-4A97-8A20-CE99A2056A9C}"/>
                  </a:ext>
                </a:extLst>
              </p:cNvPr>
              <p:cNvSpPr/>
              <p:nvPr/>
            </p:nvSpPr>
            <p:spPr>
              <a:xfrm rot="20390445">
                <a:off x="4314657" y="3239201"/>
                <a:ext cx="621374" cy="288553"/>
              </a:xfrm>
              <a:custGeom>
                <a:avLst/>
                <a:gdLst>
                  <a:gd name="connsiteX0" fmla="*/ 1510584 w 1512169"/>
                  <a:gd name="connsiteY0" fmla="*/ 0 h 766706"/>
                  <a:gd name="connsiteX1" fmla="*/ 1512169 w 1512169"/>
                  <a:gd name="connsiteY1" fmla="*/ 15728 h 766706"/>
                  <a:gd name="connsiteX2" fmla="*/ 1512168 w 1512169"/>
                  <a:gd name="connsiteY2" fmla="*/ 15728 h 766706"/>
                  <a:gd name="connsiteX3" fmla="*/ 761190 w 1512169"/>
                  <a:gd name="connsiteY3" fmla="*/ 766706 h 766706"/>
                  <a:gd name="connsiteX4" fmla="*/ 750978 w 1512169"/>
                  <a:gd name="connsiteY4" fmla="*/ 766705 h 766706"/>
                  <a:gd name="connsiteX5" fmla="*/ 15258 w 1512169"/>
                  <a:gd name="connsiteY5" fmla="*/ 167076 h 766706"/>
                  <a:gd name="connsiteX6" fmla="*/ 0 w 1512169"/>
                  <a:gd name="connsiteY6" fmla="*/ 15728 h 766706"/>
                  <a:gd name="connsiteX7" fmla="*/ 166 w 1512169"/>
                  <a:gd name="connsiteY7" fmla="*/ 14083 h 766706"/>
                  <a:gd name="connsiteX8" fmla="*/ 62019 w 1512169"/>
                  <a:gd name="connsiteY8" fmla="*/ 62761 h 766706"/>
                  <a:gd name="connsiteX9" fmla="*/ 691253 w 1512169"/>
                  <a:gd name="connsiteY9" fmla="*/ 255426 h 766706"/>
                  <a:gd name="connsiteX10" fmla="*/ 704828 w 1512169"/>
                  <a:gd name="connsiteY10" fmla="*/ 255881 h 766706"/>
                  <a:gd name="connsiteX11" fmla="*/ 1418058 w 1512169"/>
                  <a:gd name="connsiteY11" fmla="*/ 59698 h 766706"/>
                  <a:gd name="connsiteX12" fmla="*/ 1488145 w 1512169"/>
                  <a:gd name="connsiteY12" fmla="*/ 0 h 76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2169" h="766706">
                    <a:moveTo>
                      <a:pt x="1510584" y="0"/>
                    </a:moveTo>
                    <a:lnTo>
                      <a:pt x="1512169" y="15728"/>
                    </a:lnTo>
                    <a:lnTo>
                      <a:pt x="1512168" y="15728"/>
                    </a:lnTo>
                    <a:cubicBezTo>
                      <a:pt x="1512168" y="430482"/>
                      <a:pt x="1175944" y="766706"/>
                      <a:pt x="761190" y="766706"/>
                    </a:cubicBezTo>
                    <a:lnTo>
                      <a:pt x="750978" y="766705"/>
                    </a:lnTo>
                    <a:cubicBezTo>
                      <a:pt x="388069" y="766705"/>
                      <a:pt x="85283" y="509284"/>
                      <a:pt x="15258" y="167076"/>
                    </a:cubicBezTo>
                    <a:lnTo>
                      <a:pt x="0" y="15728"/>
                    </a:lnTo>
                    <a:lnTo>
                      <a:pt x="166" y="14083"/>
                    </a:lnTo>
                    <a:lnTo>
                      <a:pt x="62019" y="62761"/>
                    </a:lnTo>
                    <a:cubicBezTo>
                      <a:pt x="230988" y="175614"/>
                      <a:pt x="450053" y="247345"/>
                      <a:pt x="691253" y="255426"/>
                    </a:cubicBezTo>
                    <a:lnTo>
                      <a:pt x="704828" y="255881"/>
                    </a:lnTo>
                    <a:cubicBezTo>
                      <a:pt x="980485" y="265117"/>
                      <a:pt x="1232861" y="189469"/>
                      <a:pt x="1418058" y="59698"/>
                    </a:cubicBezTo>
                    <a:lnTo>
                      <a:pt x="14881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id="{9B875EC0-FE98-4078-8488-EC2DA10CD36F}"/>
                  </a:ext>
                </a:extLst>
              </p:cNvPr>
              <p:cNvGrpSpPr/>
              <p:nvPr/>
            </p:nvGrpSpPr>
            <p:grpSpPr>
              <a:xfrm>
                <a:off x="3995936" y="3717032"/>
                <a:ext cx="864096" cy="380667"/>
                <a:chOff x="1801781" y="3933056"/>
                <a:chExt cx="1138627" cy="501608"/>
              </a:xfrm>
              <a:grpFill/>
            </p:grpSpPr>
            <p:sp>
              <p:nvSpPr>
                <p:cNvPr id="57" name="Forma Livre: Forma 56">
                  <a:extLst>
                    <a:ext uri="{FF2B5EF4-FFF2-40B4-BE49-F238E27FC236}">
                      <a16:creationId xmlns:a16="http://schemas.microsoft.com/office/drawing/2014/main" id="{AB170364-870B-48AE-8BB7-23F5B559323F}"/>
                    </a:ext>
                  </a:extLst>
                </p:cNvPr>
                <p:cNvSpPr/>
                <p:nvPr/>
              </p:nvSpPr>
              <p:spPr>
                <a:xfrm>
                  <a:off x="1801781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8" name="Forma Livre: Forma 57">
                  <a:extLst>
                    <a:ext uri="{FF2B5EF4-FFF2-40B4-BE49-F238E27FC236}">
                      <a16:creationId xmlns:a16="http://schemas.microsoft.com/office/drawing/2014/main" id="{D75011AA-2CA3-43AA-909B-7FD66FB4407B}"/>
                    </a:ext>
                  </a:extLst>
                </p:cNvPr>
                <p:cNvSpPr/>
                <p:nvPr/>
              </p:nvSpPr>
              <p:spPr>
                <a:xfrm flipH="1">
                  <a:off x="2411760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107D1028-E7C8-4F67-9675-BF4B317058C9}"/>
                    </a:ext>
                  </a:extLst>
                </p:cNvPr>
                <p:cNvSpPr/>
                <p:nvPr/>
              </p:nvSpPr>
              <p:spPr>
                <a:xfrm>
                  <a:off x="2249099" y="4095717"/>
                  <a:ext cx="243991" cy="24399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id="{F6D87E8A-C0A6-4044-AD19-03CAD4884A03}"/>
                    </a:ext>
                  </a:extLst>
                </p:cNvPr>
                <p:cNvSpPr/>
                <p:nvPr/>
              </p:nvSpPr>
              <p:spPr>
                <a:xfrm rot="2899544">
                  <a:off x="2713492" y="4004394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id="{29BCB2F9-B9DC-4991-B0D7-4024858998C6}"/>
                    </a:ext>
                  </a:extLst>
                </p:cNvPr>
                <p:cNvSpPr/>
                <p:nvPr/>
              </p:nvSpPr>
              <p:spPr>
                <a:xfrm rot="2899544">
                  <a:off x="2379745" y="4151922"/>
                  <a:ext cx="65107" cy="5237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id="{B9CB0BB4-6CB8-4FEF-BF1C-671B6FC0FEDF}"/>
                    </a:ext>
                  </a:extLst>
                </p:cNvPr>
                <p:cNvSpPr/>
                <p:nvPr/>
              </p:nvSpPr>
              <p:spPr>
                <a:xfrm rot="2899544">
                  <a:off x="2062848" y="4045060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3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" name="Agrupar 65">
              <a:extLst>
                <a:ext uri="{FF2B5EF4-FFF2-40B4-BE49-F238E27FC236}">
                  <a16:creationId xmlns:a16="http://schemas.microsoft.com/office/drawing/2014/main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9" name="Retângulo: Cantos Arredondados 42">
                <a:extLst>
                  <a:ext uri="{FF2B5EF4-FFF2-40B4-BE49-F238E27FC236}">
                    <a16:creationId xmlns:a16="http://schemas.microsoft.com/office/drawing/2014/main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44">
                <a:extLst>
                  <a:ext uri="{FF2B5EF4-FFF2-40B4-BE49-F238E27FC236}">
                    <a16:creationId xmlns:a16="http://schemas.microsoft.com/office/drawing/2014/main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45">
                <a:extLst>
                  <a:ext uri="{FF2B5EF4-FFF2-40B4-BE49-F238E27FC236}">
                    <a16:creationId xmlns:a16="http://schemas.microsoft.com/office/drawing/2014/main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: Forma 48">
                <a:extLst>
                  <a:ext uri="{FF2B5EF4-FFF2-40B4-BE49-F238E27FC236}">
                    <a16:creationId xmlns:a16="http://schemas.microsoft.com/office/drawing/2014/main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50">
                <a:extLst>
                  <a:ext uri="{FF2B5EF4-FFF2-40B4-BE49-F238E27FC236}">
                    <a16:creationId xmlns:a16="http://schemas.microsoft.com/office/drawing/2014/main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51">
                <a:extLst>
                  <a:ext uri="{FF2B5EF4-FFF2-40B4-BE49-F238E27FC236}">
                    <a16:creationId xmlns:a16="http://schemas.microsoft.com/office/drawing/2014/main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185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ADBF5DBA-6DC9-4430-AEE5-4797DB99B793}"/>
              </a:ext>
            </a:extLst>
          </p:cNvPr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6A4BADB4-8395-4D64-AA65-99E4BBA58AA6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FC805A12-37B6-40BC-8F8F-70331A547323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3B167D11-B095-4F49-A04C-1A3C7AF5E51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9" name="Balão de Pensamento: Nuvem 8">
              <a:extLst>
                <a:ext uri="{FF2B5EF4-FFF2-40B4-BE49-F238E27FC236}">
                  <a16:creationId xmlns:a16="http://schemas.microsoft.com/office/drawing/2014/main" id="{08B7F520-3234-41C8-82E4-15176AB69054}"/>
                </a:ext>
              </a:extLst>
            </p:cNvPr>
            <p:cNvSpPr/>
            <p:nvPr/>
          </p:nvSpPr>
          <p:spPr>
            <a:xfrm>
              <a:off x="2699792" y="2060848"/>
              <a:ext cx="3528392" cy="2364022"/>
            </a:xfrm>
            <a:prstGeom prst="cloud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91351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3C3E0ECB-1D5D-4D76-89EC-E60634845E8C}"/>
              </a:ext>
            </a:extLst>
          </p:cNvPr>
          <p:cNvGrpSpPr/>
          <p:nvPr/>
        </p:nvGrpSpPr>
        <p:grpSpPr>
          <a:xfrm>
            <a:off x="6265071" y="3503714"/>
            <a:ext cx="9144740" cy="4824536"/>
            <a:chOff x="0" y="836712"/>
            <a:chExt cx="9144740" cy="4824536"/>
          </a:xfrm>
        </p:grpSpPr>
        <p:pic>
          <p:nvPicPr>
            <p:cNvPr id="1026" name="Picture 2" descr="Resultado de imagem para estudo">
              <a:extLst>
                <a:ext uri="{FF2B5EF4-FFF2-40B4-BE49-F238E27FC236}">
                  <a16:creationId xmlns:a16="http://schemas.microsoft.com/office/drawing/2014/main" id="{3EAF1442-2CCD-47A6-9351-957D2C84D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36712"/>
              <a:ext cx="9144000" cy="4778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FB67B42-C623-4336-AD94-318190B1E634}"/>
                </a:ext>
              </a:extLst>
            </p:cNvPr>
            <p:cNvSpPr/>
            <p:nvPr/>
          </p:nvSpPr>
          <p:spPr>
            <a:xfrm>
              <a:off x="2163" y="836712"/>
              <a:ext cx="9142577" cy="4824536"/>
            </a:xfrm>
            <a:prstGeom prst="rect">
              <a:avLst/>
            </a:prstGeom>
            <a:gradFill flip="none" rotWithShape="1">
              <a:gsLst>
                <a:gs pos="0">
                  <a:srgbClr val="00D1A5">
                    <a:alpha val="73000"/>
                  </a:srgbClr>
                </a:gs>
                <a:gs pos="100000">
                  <a:srgbClr val="0070BC">
                    <a:alpha val="5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A28F0992-992E-4EE1-A689-1F287F122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530" y="2348880"/>
              <a:ext cx="1378326" cy="1656184"/>
            </a:xfrm>
            <a:prstGeom prst="rect">
              <a:avLst/>
            </a:prstGeom>
          </p:spPr>
        </p:pic>
        <p:sp>
          <p:nvSpPr>
            <p:cNvPr id="28" name="Balão de Fala: Retângulo com Cantos Arredondados 27">
              <a:extLst>
                <a:ext uri="{FF2B5EF4-FFF2-40B4-BE49-F238E27FC236}">
                  <a16:creationId xmlns:a16="http://schemas.microsoft.com/office/drawing/2014/main" id="{9FBA78BA-43B5-4E98-9F4D-913B30F76A08}"/>
                </a:ext>
              </a:extLst>
            </p:cNvPr>
            <p:cNvSpPr/>
            <p:nvPr/>
          </p:nvSpPr>
          <p:spPr>
            <a:xfrm rot="5400000">
              <a:off x="4054530" y="1858238"/>
              <a:ext cx="2403091" cy="2664296"/>
            </a:xfrm>
            <a:prstGeom prst="wedgeRoundRectCallou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8864BD8-EFB4-4A37-8195-112719DC3180}"/>
                </a:ext>
              </a:extLst>
            </p:cNvPr>
            <p:cNvSpPr txBox="1"/>
            <p:nvPr/>
          </p:nvSpPr>
          <p:spPr>
            <a:xfrm>
              <a:off x="4139952" y="2132856"/>
              <a:ext cx="18002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S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UA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T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AREFA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U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NINDO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D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ESTINOS</a:t>
              </a:r>
              <a:endParaRPr lang="pt-BR" sz="3200" dirty="0">
                <a:solidFill>
                  <a:srgbClr val="008EBA"/>
                </a:solidFill>
                <a:latin typeface="Righteous" panose="02010506000000020000" pitchFamily="2" charset="0"/>
              </a:endParaRPr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490416C6-D865-48B4-9EC4-7EA95BD62C2B}"/>
                </a:ext>
              </a:extLst>
            </p:cNvPr>
            <p:cNvGrpSpPr/>
            <p:nvPr/>
          </p:nvGrpSpPr>
          <p:grpSpPr>
            <a:xfrm>
              <a:off x="4932040" y="4005064"/>
              <a:ext cx="648685" cy="216844"/>
              <a:chOff x="4788024" y="4509120"/>
              <a:chExt cx="864096" cy="288852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BA46FBC4-2FC7-4858-8AC8-1AA7DC2698F2}"/>
                  </a:ext>
                </a:extLst>
              </p:cNvPr>
              <p:cNvGrpSpPr/>
              <p:nvPr/>
            </p:nvGrpSpPr>
            <p:grpSpPr>
              <a:xfrm>
                <a:off x="4788024" y="4509120"/>
                <a:ext cx="856240" cy="288852"/>
                <a:chOff x="971599" y="1556792"/>
                <a:chExt cx="5976665" cy="2016224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15" name="Retângulo 14">
                  <a:extLst>
                    <a:ext uri="{FF2B5EF4-FFF2-40B4-BE49-F238E27FC236}">
                      <a16:creationId xmlns:a16="http://schemas.microsoft.com/office/drawing/2014/main" id="{9357BC88-5F9C-4B37-801F-740E49A99B2D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8883DCD6-A360-4639-9272-CB6FF4D1928B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id="{B2723843-0992-417D-B640-1F1E9CA98AE1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DEBE9FE-475A-4D28-B483-7FC202F867C7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Forma Livre: Forma 18">
                  <a:extLst>
                    <a:ext uri="{FF2B5EF4-FFF2-40B4-BE49-F238E27FC236}">
                      <a16:creationId xmlns:a16="http://schemas.microsoft.com/office/drawing/2014/main" id="{60F15F93-0A46-46A8-ACB4-E3DA08AD8176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178E7C7E-41B2-416D-A250-1E376B043CC5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21" name="Cruz 20">
                    <a:extLst>
                      <a:ext uri="{FF2B5EF4-FFF2-40B4-BE49-F238E27FC236}">
                        <a16:creationId xmlns:a16="http://schemas.microsoft.com/office/drawing/2014/main" id="{2149E439-BB27-47A6-8B29-66258FD38C44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Cruz 21">
                    <a:extLst>
                      <a:ext uri="{FF2B5EF4-FFF2-40B4-BE49-F238E27FC236}">
                        <a16:creationId xmlns:a16="http://schemas.microsoft.com/office/drawing/2014/main" id="{FC33683E-1BC6-41EB-A0B6-69ED1DA0286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Cruz 22">
                    <a:extLst>
                      <a:ext uri="{FF2B5EF4-FFF2-40B4-BE49-F238E27FC236}">
                        <a16:creationId xmlns:a16="http://schemas.microsoft.com/office/drawing/2014/main" id="{10EF9D45-5ED9-4AB0-A47E-9068223F1CD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" name="Grupo 19">
                    <a:extLst>
                      <a:ext uri="{FF2B5EF4-FFF2-40B4-BE49-F238E27FC236}">
                        <a16:creationId xmlns:a16="http://schemas.microsoft.com/office/drawing/2014/main" id="{034F0F40-7E9E-46BE-A8F4-803DCAAEE67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33" y="2241841"/>
                    <a:ext cx="1292015" cy="1294198"/>
                    <a:chOff x="4355990" y="1988840"/>
                    <a:chExt cx="2592274" cy="2520280"/>
                  </a:xfrm>
                  <a:grpFill/>
                </p:grpSpPr>
                <p:sp>
                  <p:nvSpPr>
                    <p:cNvPr id="25" name="Cruz 24">
                      <a:extLst>
                        <a:ext uri="{FF2B5EF4-FFF2-40B4-BE49-F238E27FC236}">
                          <a16:creationId xmlns:a16="http://schemas.microsoft.com/office/drawing/2014/main" id="{0431BD47-C23F-4D16-A1BE-8ABFC2519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" name="Cruz 25">
                      <a:extLst>
                        <a:ext uri="{FF2B5EF4-FFF2-40B4-BE49-F238E27FC236}">
                          <a16:creationId xmlns:a16="http://schemas.microsoft.com/office/drawing/2014/main" id="{0DE84CDA-DB56-4A8C-A859-AA59AD65F9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90" y="1988840"/>
                      <a:ext cx="2520279" cy="2444269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4" name="Triângulo Retângulo 13">
                <a:extLst>
                  <a:ext uri="{FF2B5EF4-FFF2-40B4-BE49-F238E27FC236}">
                    <a16:creationId xmlns:a16="http://schemas.microsoft.com/office/drawing/2014/main" id="{ACC57A60-211E-4911-8FD2-180C93A80BD0}"/>
                  </a:ext>
                </a:extLst>
              </p:cNvPr>
              <p:cNvSpPr/>
              <p:nvPr/>
            </p:nvSpPr>
            <p:spPr>
              <a:xfrm rot="13500000">
                <a:off x="5598014" y="4560155"/>
                <a:ext cx="54106" cy="54106"/>
              </a:xfrm>
              <a:prstGeom prst="rtTriangl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352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9038E4E-7654-4096-ABB4-8553A328C59D}"/>
              </a:ext>
            </a:extLst>
          </p:cNvPr>
          <p:cNvGrpSpPr/>
          <p:nvPr/>
        </p:nvGrpSpPr>
        <p:grpSpPr>
          <a:xfrm>
            <a:off x="4338335" y="3435533"/>
            <a:ext cx="10989553" cy="3880774"/>
            <a:chOff x="5220448" y="3359696"/>
            <a:chExt cx="10989553" cy="3880774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162D85BD-A04A-45D6-A4E4-D67B1BFA9882}"/>
                </a:ext>
              </a:extLst>
            </p:cNvPr>
            <p:cNvGrpSpPr/>
            <p:nvPr/>
          </p:nvGrpSpPr>
          <p:grpSpPr>
            <a:xfrm>
              <a:off x="9540928" y="5447930"/>
              <a:ext cx="2808312" cy="1792540"/>
              <a:chOff x="1835696" y="620688"/>
              <a:chExt cx="6768752" cy="4320480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5942AFDA-45AF-4018-BB58-BB372F82D1C8}"/>
                  </a:ext>
                </a:extLst>
              </p:cNvPr>
              <p:cNvSpPr/>
              <p:nvPr/>
            </p:nvSpPr>
            <p:spPr>
              <a:xfrm>
                <a:off x="3995936" y="4365104"/>
                <a:ext cx="1656184" cy="43204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032AEA34-0285-4C30-9028-14F3C248E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1720" y="1484784"/>
                <a:ext cx="5513417" cy="2088232"/>
              </a:xfrm>
              <a:prstGeom prst="rect">
                <a:avLst/>
              </a:prstGeom>
            </p:spPr>
          </p:pic>
          <p:sp>
            <p:nvSpPr>
              <p:cNvPr id="17" name="Retângulo 16"/>
              <p:cNvSpPr/>
              <p:nvPr/>
            </p:nvSpPr>
            <p:spPr>
              <a:xfrm>
                <a:off x="7570957" y="620688"/>
                <a:ext cx="1033491" cy="1584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" name="Imagem 1">
                <a:extLst>
                  <a:ext uri="{FF2B5EF4-FFF2-40B4-BE49-F238E27FC236}">
                    <a16:creationId xmlns:a16="http://schemas.microsoft.com/office/drawing/2014/main" id="{EEF98580-246F-400B-AAE7-2A551D844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5696" y="980728"/>
                <a:ext cx="5832000" cy="360000"/>
              </a:xfrm>
              <a:prstGeom prst="rect">
                <a:avLst/>
              </a:prstGeom>
            </p:spPr>
          </p:pic>
          <p:sp>
            <p:nvSpPr>
              <p:cNvPr id="18" name="Retângulo de cantos arredondados 17"/>
              <p:cNvSpPr/>
              <p:nvPr/>
            </p:nvSpPr>
            <p:spPr>
              <a:xfrm>
                <a:off x="1835696" y="692696"/>
                <a:ext cx="5904656" cy="3816424"/>
              </a:xfrm>
              <a:custGeom>
                <a:avLst/>
                <a:gdLst/>
                <a:ahLst/>
                <a:cxnLst/>
                <a:rect l="l" t="t" r="r" b="b"/>
                <a:pathLst>
                  <a:path w="5832648" h="3816424">
                    <a:moveTo>
                      <a:pt x="443151" y="247407"/>
                    </a:moveTo>
                    <a:cubicBezTo>
                      <a:pt x="317712" y="247407"/>
                      <a:pt x="216024" y="349095"/>
                      <a:pt x="216024" y="474534"/>
                    </a:cubicBezTo>
                    <a:lnTo>
                      <a:pt x="216024" y="3103317"/>
                    </a:lnTo>
                    <a:cubicBezTo>
                      <a:pt x="216024" y="3228756"/>
                      <a:pt x="317712" y="3330444"/>
                      <a:pt x="443151" y="3330444"/>
                    </a:cubicBezTo>
                    <a:lnTo>
                      <a:pt x="5389497" y="3330444"/>
                    </a:lnTo>
                    <a:cubicBezTo>
                      <a:pt x="5514936" y="3330444"/>
                      <a:pt x="5616624" y="3228756"/>
                      <a:pt x="5616624" y="3103317"/>
                    </a:cubicBezTo>
                    <a:lnTo>
                      <a:pt x="5616624" y="474534"/>
                    </a:lnTo>
                    <a:cubicBezTo>
                      <a:pt x="5616624" y="349095"/>
                      <a:pt x="5514936" y="247407"/>
                      <a:pt x="5389497" y="247407"/>
                    </a:cubicBezTo>
                    <a:close/>
                    <a:moveTo>
                      <a:pt x="281156" y="0"/>
                    </a:moveTo>
                    <a:lnTo>
                      <a:pt x="5551492" y="0"/>
                    </a:lnTo>
                    <a:cubicBezTo>
                      <a:pt x="5706770" y="0"/>
                      <a:pt x="5832648" y="125878"/>
                      <a:pt x="5832648" y="281156"/>
                    </a:cubicBezTo>
                    <a:lnTo>
                      <a:pt x="5832648" y="3535268"/>
                    </a:lnTo>
                    <a:cubicBezTo>
                      <a:pt x="5832648" y="3690546"/>
                      <a:pt x="5706770" y="3816424"/>
                      <a:pt x="5551492" y="3816424"/>
                    </a:cubicBezTo>
                    <a:lnTo>
                      <a:pt x="281156" y="3816424"/>
                    </a:lnTo>
                    <a:cubicBezTo>
                      <a:pt x="125878" y="3816424"/>
                      <a:pt x="0" y="3690546"/>
                      <a:pt x="0" y="3535268"/>
                    </a:cubicBezTo>
                    <a:lnTo>
                      <a:pt x="0" y="281156"/>
                    </a:lnTo>
                    <a:cubicBezTo>
                      <a:pt x="0" y="125878"/>
                      <a:pt x="125878" y="0"/>
                      <a:pt x="281156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A34F8F8E-0DBB-44DA-85FB-9600204F38FB}"/>
                  </a:ext>
                </a:extLst>
              </p:cNvPr>
              <p:cNvSpPr/>
              <p:nvPr/>
            </p:nvSpPr>
            <p:spPr>
              <a:xfrm>
                <a:off x="2123728" y="836712"/>
                <a:ext cx="5328592" cy="1548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6750299" y="4124931"/>
                <a:ext cx="283491" cy="312182"/>
                <a:chOff x="3249702" y="2110164"/>
                <a:chExt cx="1826354" cy="2011192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3249702" y="2357535"/>
                  <a:ext cx="1826354" cy="176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499" h="1719536">
                      <a:moveTo>
                        <a:pt x="573632" y="0"/>
                      </a:moveTo>
                      <a:lnTo>
                        <a:pt x="573632" y="297129"/>
                      </a:lnTo>
                      <a:cubicBezTo>
                        <a:pt x="390141" y="402860"/>
                        <a:pt x="268072" y="601818"/>
                        <a:pt x="268072" y="829287"/>
                      </a:cubicBezTo>
                      <a:cubicBezTo>
                        <a:pt x="268072" y="1172906"/>
                        <a:pt x="546631" y="1451464"/>
                        <a:pt x="890250" y="1451464"/>
                      </a:cubicBezTo>
                      <a:cubicBezTo>
                        <a:pt x="1233869" y="1451464"/>
                        <a:pt x="1512427" y="1172906"/>
                        <a:pt x="1512427" y="829287"/>
                      </a:cubicBezTo>
                      <a:cubicBezTo>
                        <a:pt x="1512427" y="620451"/>
                        <a:pt x="1409538" y="435646"/>
                        <a:pt x="1250741" y="324707"/>
                      </a:cubicBezTo>
                      <a:lnTo>
                        <a:pt x="1250741" y="16912"/>
                      </a:lnTo>
                      <a:cubicBezTo>
                        <a:pt x="1563088" y="153810"/>
                        <a:pt x="1780499" y="466159"/>
                        <a:pt x="1780499" y="829287"/>
                      </a:cubicBezTo>
                      <a:cubicBezTo>
                        <a:pt x="1780499" y="1320958"/>
                        <a:pt x="1381921" y="1719536"/>
                        <a:pt x="890250" y="1719536"/>
                      </a:cubicBezTo>
                      <a:cubicBezTo>
                        <a:pt x="398578" y="1719536"/>
                        <a:pt x="0" y="1320958"/>
                        <a:pt x="0" y="829287"/>
                      </a:cubicBezTo>
                      <a:cubicBezTo>
                        <a:pt x="0" y="449479"/>
                        <a:pt x="237844" y="125222"/>
                        <a:pt x="57363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de cantos arredondados 11"/>
                <p:cNvSpPr/>
                <p:nvPr/>
              </p:nvSpPr>
              <p:spPr>
                <a:xfrm>
                  <a:off x="3995936" y="2110164"/>
                  <a:ext cx="360040" cy="117554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4149080"/>
                <a:ext cx="842846" cy="268331"/>
              </a:xfrm>
              <a:prstGeom prst="rect">
                <a:avLst/>
              </a:prstGeom>
            </p:spPr>
          </p:pic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818766A5-B868-4890-BB70-E46DECBFDB94}"/>
                  </a:ext>
                </a:extLst>
              </p:cNvPr>
              <p:cNvSpPr/>
              <p:nvPr/>
            </p:nvSpPr>
            <p:spPr>
              <a:xfrm>
                <a:off x="2754947" y="4725144"/>
                <a:ext cx="4176464" cy="216024"/>
              </a:xfrm>
              <a:prstGeom prst="roundRect">
                <a:avLst>
                  <a:gd name="adj" fmla="val 50000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621C9FDC-CD28-4F1A-B97A-7E0F5B8A6F5E}"/>
                </a:ext>
              </a:extLst>
            </p:cNvPr>
            <p:cNvSpPr txBox="1"/>
            <p:nvPr/>
          </p:nvSpPr>
          <p:spPr>
            <a:xfrm>
              <a:off x="5652496" y="5447930"/>
              <a:ext cx="2173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CRIE, LEIA, QUESTIONE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1D014F01-BC1F-49D3-855C-023FDF7425DB}"/>
                </a:ext>
              </a:extLst>
            </p:cNvPr>
            <p:cNvSpPr txBox="1"/>
            <p:nvPr/>
          </p:nvSpPr>
          <p:spPr>
            <a:xfrm>
              <a:off x="5652496" y="5807970"/>
              <a:ext cx="24160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Utilize o menu de opções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para criar novas tarefas,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ler dicas de organização 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acessar o fórum do estudante.</a:t>
              </a:r>
            </a:p>
          </p:txBody>
        </p:sp>
        <p:grpSp>
          <p:nvGrpSpPr>
            <p:cNvPr id="74" name="Agrupar 73">
              <a:extLst>
                <a:ext uri="{FF2B5EF4-FFF2-40B4-BE49-F238E27FC236}">
                  <a16:creationId xmlns:a16="http://schemas.microsoft.com/office/drawing/2014/main" id="{25C8C6FE-6F93-439F-B929-93FE4A74A82A}"/>
                </a:ext>
              </a:extLst>
            </p:cNvPr>
            <p:cNvGrpSpPr/>
            <p:nvPr/>
          </p:nvGrpSpPr>
          <p:grpSpPr>
            <a:xfrm>
              <a:off x="5220448" y="5447930"/>
              <a:ext cx="368041" cy="432048"/>
              <a:chOff x="3131840" y="1124744"/>
              <a:chExt cx="3312368" cy="3888432"/>
            </a:xfrm>
          </p:grpSpPr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id="{3D02B4A7-94C6-42E4-AC45-77C5AA9180A8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: Cantos Arredondados 75">
                <a:extLst>
                  <a:ext uri="{FF2B5EF4-FFF2-40B4-BE49-F238E27FC236}">
                    <a16:creationId xmlns:a16="http://schemas.microsoft.com/office/drawing/2014/main" id="{A21BEFDC-9C89-4F4A-990A-21401D255BAC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4A7D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Retângulo: Cantos Arredondados 76">
                <a:extLst>
                  <a:ext uri="{FF2B5EF4-FFF2-40B4-BE49-F238E27FC236}">
                    <a16:creationId xmlns:a16="http://schemas.microsoft.com/office/drawing/2014/main" id="{E9536769-EA26-4766-A7B9-4609F517199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7099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Forma Livre: Forma 77">
                <a:extLst>
                  <a:ext uri="{FF2B5EF4-FFF2-40B4-BE49-F238E27FC236}">
                    <a16:creationId xmlns:a16="http://schemas.microsoft.com/office/drawing/2014/main" id="{67612D66-7C21-4AD2-811B-34E7E080F2B0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ABF39C16-42E3-4CA7-8E38-1E7DBE195193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628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: Cantos Arredondados 79">
                <a:extLst>
                  <a:ext uri="{FF2B5EF4-FFF2-40B4-BE49-F238E27FC236}">
                    <a16:creationId xmlns:a16="http://schemas.microsoft.com/office/drawing/2014/main" id="{46F37D4C-4A80-4110-8206-601414E6E1EA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: Cantos Arredondados 80">
                <a:extLst>
                  <a:ext uri="{FF2B5EF4-FFF2-40B4-BE49-F238E27FC236}">
                    <a16:creationId xmlns:a16="http://schemas.microsoft.com/office/drawing/2014/main" id="{D96A18E6-0035-4C39-B8C2-359B15A4AD5F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0668CD6A-8DAE-4E76-8622-1E06287864E4}"/>
                </a:ext>
              </a:extLst>
            </p:cNvPr>
            <p:cNvSpPr txBox="1"/>
            <p:nvPr/>
          </p:nvSpPr>
          <p:spPr>
            <a:xfrm>
              <a:off x="12061205" y="3503712"/>
              <a:ext cx="1664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TREINE E SUPERE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0B2C2855-BFA5-4550-9DE4-9E72B9A13FD8}"/>
                </a:ext>
              </a:extLst>
            </p:cNvPr>
            <p:cNvSpPr txBox="1"/>
            <p:nvPr/>
          </p:nvSpPr>
          <p:spPr>
            <a:xfrm>
              <a:off x="12061205" y="3863752"/>
              <a:ext cx="27045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Verifique qual é o seu desempenho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de acordo com a quantidade de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tarefas concluídas.</a:t>
              </a:r>
            </a:p>
          </p:txBody>
        </p:sp>
        <p:pic>
          <p:nvPicPr>
            <p:cNvPr id="87" name="Picture 2" descr="Resultado de imagem para trofeu icone">
              <a:extLst>
                <a:ext uri="{FF2B5EF4-FFF2-40B4-BE49-F238E27FC236}">
                  <a16:creationId xmlns:a16="http://schemas.microsoft.com/office/drawing/2014/main" id="{305231BE-6D62-4AEF-9098-AF410599C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9157" y="3503712"/>
              <a:ext cx="422176" cy="422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4CD38919-7A78-4750-99CC-DADA991D6D73}"/>
                </a:ext>
              </a:extLst>
            </p:cNvPr>
            <p:cNvSpPr txBox="1"/>
            <p:nvPr/>
          </p:nvSpPr>
          <p:spPr>
            <a:xfrm>
              <a:off x="13933416" y="6023994"/>
              <a:ext cx="1382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EDITE E INOVE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BF001064-5DCA-489A-AB8D-0C7CF9D115E0}"/>
                </a:ext>
              </a:extLst>
            </p:cNvPr>
            <p:cNvSpPr txBox="1"/>
            <p:nvPr/>
          </p:nvSpPr>
          <p:spPr>
            <a:xfrm>
              <a:off x="13933416" y="6384034"/>
              <a:ext cx="2276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Altere e exclua suas tarefas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sempre que desejar.</a:t>
              </a:r>
            </a:p>
          </p:txBody>
        </p: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75DE250C-021F-41A1-9D3E-4F76061853EC}"/>
                </a:ext>
              </a:extLst>
            </p:cNvPr>
            <p:cNvGrpSpPr/>
            <p:nvPr/>
          </p:nvGrpSpPr>
          <p:grpSpPr>
            <a:xfrm rot="16200000">
              <a:off x="13359906" y="5661401"/>
              <a:ext cx="558784" cy="563889"/>
              <a:chOff x="3871808" y="1289028"/>
              <a:chExt cx="4010646" cy="4047287"/>
            </a:xfrm>
          </p:grpSpPr>
          <p:sp>
            <p:nvSpPr>
              <p:cNvPr id="94" name="Triângulo isósceles 93">
                <a:extLst>
                  <a:ext uri="{FF2B5EF4-FFF2-40B4-BE49-F238E27FC236}">
                    <a16:creationId xmlns:a16="http://schemas.microsoft.com/office/drawing/2014/main" id="{9761327D-042C-4A9E-ACB1-D75BD4364311}"/>
                  </a:ext>
                </a:extLst>
              </p:cNvPr>
              <p:cNvSpPr/>
              <p:nvPr/>
            </p:nvSpPr>
            <p:spPr>
              <a:xfrm rot="20738604">
                <a:off x="3871808" y="4404379"/>
                <a:ext cx="1006925" cy="868039"/>
              </a:xfrm>
              <a:prstGeom prst="triangle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8A088DA8-89C7-430D-B4B0-711712F5A253}"/>
                  </a:ext>
                </a:extLst>
              </p:cNvPr>
              <p:cNvSpPr/>
              <p:nvPr/>
            </p:nvSpPr>
            <p:spPr>
              <a:xfrm rot="18915960">
                <a:off x="7207730" y="1724369"/>
                <a:ext cx="344488" cy="674448"/>
              </a:xfrm>
              <a:prstGeom prst="rect">
                <a:avLst/>
              </a:prstGeom>
              <a:solidFill>
                <a:srgbClr val="64B4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F07AAC0F-C08E-4B3A-9CCA-35BDD3B8BF1D}"/>
                  </a:ext>
                </a:extLst>
              </p:cNvPr>
              <p:cNvSpPr/>
              <p:nvPr/>
            </p:nvSpPr>
            <p:spPr>
              <a:xfrm rot="18915960">
                <a:off x="4046983" y="2958169"/>
                <a:ext cx="3832492" cy="968583"/>
              </a:xfrm>
              <a:prstGeom prst="rect">
                <a:avLst/>
              </a:prstGeom>
              <a:solidFill>
                <a:srgbClr val="1464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id="{2968DEEF-5B2D-49FF-8D5D-E6CAE64F6CF2}"/>
                  </a:ext>
                </a:extLst>
              </p:cNvPr>
              <p:cNvSpPr/>
              <p:nvPr/>
            </p:nvSpPr>
            <p:spPr>
              <a:xfrm rot="18915960">
                <a:off x="7402999" y="1289028"/>
                <a:ext cx="479455" cy="1018337"/>
              </a:xfrm>
              <a:prstGeom prst="rect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8" name="Retângulo: Cantos Arredondados 97">
                <a:extLst>
                  <a:ext uri="{FF2B5EF4-FFF2-40B4-BE49-F238E27FC236}">
                    <a16:creationId xmlns:a16="http://schemas.microsoft.com/office/drawing/2014/main" id="{ED97C58A-0261-4B41-AE93-072841A4C61D}"/>
                  </a:ext>
                </a:extLst>
              </p:cNvPr>
              <p:cNvSpPr/>
              <p:nvPr/>
            </p:nvSpPr>
            <p:spPr>
              <a:xfrm rot="18875327">
                <a:off x="6007100" y="2497797"/>
                <a:ext cx="1235188" cy="502622"/>
              </a:xfrm>
              <a:prstGeom prst="roundRect">
                <a:avLst>
                  <a:gd name="adj" fmla="val 50000"/>
                </a:avLst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9" name="Triângulo isósceles 98">
                <a:extLst>
                  <a:ext uri="{FF2B5EF4-FFF2-40B4-BE49-F238E27FC236}">
                    <a16:creationId xmlns:a16="http://schemas.microsoft.com/office/drawing/2014/main" id="{A0D49C19-36DF-4CE3-8E45-D4377DAB934E}"/>
                  </a:ext>
                </a:extLst>
              </p:cNvPr>
              <p:cNvSpPr/>
              <p:nvPr/>
            </p:nvSpPr>
            <p:spPr>
              <a:xfrm rot="20738604" flipH="1">
                <a:off x="3961006" y="4986069"/>
                <a:ext cx="406285" cy="350246"/>
              </a:xfrm>
              <a:prstGeom prst="triangle">
                <a:avLst/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87951582-0D64-45F2-9E1D-03B86C841701}"/>
                </a:ext>
              </a:extLst>
            </p:cNvPr>
            <p:cNvCxnSpPr/>
            <p:nvPr/>
          </p:nvCxnSpPr>
          <p:spPr>
            <a:xfrm flipH="1">
              <a:off x="8100768" y="6023994"/>
              <a:ext cx="1512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E567FFCB-98F5-490B-A83D-2542AC0E9E11}"/>
                </a:ext>
              </a:extLst>
            </p:cNvPr>
            <p:cNvCxnSpPr/>
            <p:nvPr/>
          </p:nvCxnSpPr>
          <p:spPr>
            <a:xfrm>
              <a:off x="11269120" y="6168010"/>
              <a:ext cx="2448272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8A6054A2-484B-43C3-AE89-7302246BA9B1}"/>
                </a:ext>
              </a:extLst>
            </p:cNvPr>
            <p:cNvCxnSpPr/>
            <p:nvPr/>
          </p:nvCxnSpPr>
          <p:spPr>
            <a:xfrm flipV="1">
              <a:off x="11629157" y="4871864"/>
              <a:ext cx="720080" cy="1008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1670B17-52D3-4BF9-97B7-2496B636114B}"/>
                </a:ext>
              </a:extLst>
            </p:cNvPr>
            <p:cNvSpPr txBox="1"/>
            <p:nvPr/>
          </p:nvSpPr>
          <p:spPr>
            <a:xfrm>
              <a:off x="7740725" y="3431704"/>
              <a:ext cx="2157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SIMPLES E  FUNCIONAL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8E8841A-1C2A-4D5F-8FAA-3EFCB9C50538}"/>
                </a:ext>
              </a:extLst>
            </p:cNvPr>
            <p:cNvSpPr txBox="1"/>
            <p:nvPr/>
          </p:nvSpPr>
          <p:spPr>
            <a:xfrm>
              <a:off x="7740725" y="3791744"/>
              <a:ext cx="2911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 Stud+ conta com um design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simples e fácil de usar, dessa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forma, ajudando na sua dinamicidade.</a:t>
              </a: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D62117D-EB31-4122-B630-186E190EB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9953" l="0" r="90000">
                          <a14:foregroundMark x1="33385" y1="37049" x2="33385" y2="37049"/>
                          <a14:foregroundMark x1="42308" y1="35322" x2="42308" y2="35322"/>
                          <a14:foregroundMark x1="40462" y1="39403" x2="40462" y2="39403"/>
                          <a14:foregroundMark x1="39692" y1="39560" x2="39692" y2="39560"/>
                          <a14:foregroundMark x1="34923" y1="41444" x2="34923" y2="41444"/>
                          <a14:foregroundMark x1="31846" y1="43171" x2="31538" y2="43799"/>
                          <a14:foregroundMark x1="30308" y1="44584" x2="29846" y2="45683"/>
                          <a14:foregroundMark x1="28769" y1="48352" x2="28769" y2="49451"/>
                          <a14:foregroundMark x1="29231" y1="50706" x2="29692" y2="52119"/>
                          <a14:foregroundMark x1="29077" y1="53218" x2="28462" y2="54003"/>
                          <a14:foregroundMark x1="26769" y1="26531" x2="26769" y2="26531"/>
                          <a14:foregroundMark x1="26769" y1="26531" x2="26769" y2="26531"/>
                          <a14:foregroundMark x1="26769" y1="26531" x2="26769" y2="265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36669" y="3359696"/>
              <a:ext cx="661298" cy="648072"/>
            </a:xfrm>
            <a:prstGeom prst="rect">
              <a:avLst/>
            </a:prstGeom>
          </p:spPr>
        </p:pic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E9ECDBB-2FD0-4143-9E02-726B696772F6}"/>
                </a:ext>
              </a:extLst>
            </p:cNvPr>
            <p:cNvCxnSpPr/>
            <p:nvPr/>
          </p:nvCxnSpPr>
          <p:spPr>
            <a:xfrm flipH="1" flipV="1">
              <a:off x="9180885" y="4871864"/>
              <a:ext cx="864096" cy="72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205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885529" y="3567683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7884745" y="6168008"/>
            <a:ext cx="6031499" cy="1944216"/>
            <a:chOff x="1619672" y="3501008"/>
            <a:chExt cx="6031499" cy="1944216"/>
          </a:xfrm>
          <a:solidFill>
            <a:srgbClr val="007BD0"/>
          </a:solidFill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1D35B8E0-5B77-4F78-B020-1D9680793D3F}"/>
                </a:ext>
              </a:extLst>
            </p:cNvPr>
            <p:cNvSpPr/>
            <p:nvPr/>
          </p:nvSpPr>
          <p:spPr>
            <a:xfrm>
              <a:off x="3707905" y="4005064"/>
              <a:ext cx="216024" cy="1440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CA5AA3B5-D86F-47B1-BF70-AFBE1E3895A9}"/>
                </a:ext>
              </a:extLst>
            </p:cNvPr>
            <p:cNvSpPr/>
            <p:nvPr/>
          </p:nvSpPr>
          <p:spPr>
            <a:xfrm>
              <a:off x="4211961" y="4293096"/>
              <a:ext cx="1008112" cy="1152128"/>
            </a:xfrm>
            <a:custGeom>
              <a:avLst/>
              <a:gdLst>
                <a:gd name="connsiteX0" fmla="*/ 0 w 1224136"/>
                <a:gd name="connsiteY0" fmla="*/ 0 h 1152128"/>
                <a:gd name="connsiteX1" fmla="*/ 216024 w 1224136"/>
                <a:gd name="connsiteY1" fmla="*/ 0 h 1152128"/>
                <a:gd name="connsiteX2" fmla="*/ 216024 w 1224136"/>
                <a:gd name="connsiteY2" fmla="*/ 547737 h 1152128"/>
                <a:gd name="connsiteX3" fmla="*/ 569921 w 1224136"/>
                <a:gd name="connsiteY3" fmla="*/ 936104 h 1152128"/>
                <a:gd name="connsiteX4" fmla="*/ 654215 w 1224136"/>
                <a:gd name="connsiteY4" fmla="*/ 936104 h 1152128"/>
                <a:gd name="connsiteX5" fmla="*/ 1008112 w 1224136"/>
                <a:gd name="connsiteY5" fmla="*/ 547737 h 1152128"/>
                <a:gd name="connsiteX6" fmla="*/ 1008112 w 1224136"/>
                <a:gd name="connsiteY6" fmla="*/ 0 h 1152128"/>
                <a:gd name="connsiteX7" fmla="*/ 1224136 w 1224136"/>
                <a:gd name="connsiteY7" fmla="*/ 0 h 1152128"/>
                <a:gd name="connsiteX8" fmla="*/ 1224136 w 1224136"/>
                <a:gd name="connsiteY8" fmla="*/ 605196 h 1152128"/>
                <a:gd name="connsiteX9" fmla="*/ 677204 w 1224136"/>
                <a:gd name="connsiteY9" fmla="*/ 1152128 h 1152128"/>
                <a:gd name="connsiteX10" fmla="*/ 546932 w 1224136"/>
                <a:gd name="connsiteY10" fmla="*/ 1152128 h 1152128"/>
                <a:gd name="connsiteX11" fmla="*/ 0 w 1224136"/>
                <a:gd name="connsiteY11" fmla="*/ 605196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0" y="0"/>
                  </a:moveTo>
                  <a:lnTo>
                    <a:pt x="216024" y="0"/>
                  </a:lnTo>
                  <a:lnTo>
                    <a:pt x="216024" y="547737"/>
                  </a:lnTo>
                  <a:cubicBezTo>
                    <a:pt x="216024" y="762226"/>
                    <a:pt x="374469" y="936104"/>
                    <a:pt x="569921" y="936104"/>
                  </a:cubicBezTo>
                  <a:lnTo>
                    <a:pt x="654215" y="936104"/>
                  </a:lnTo>
                  <a:cubicBezTo>
                    <a:pt x="849667" y="936104"/>
                    <a:pt x="1008112" y="762226"/>
                    <a:pt x="1008112" y="547737"/>
                  </a:cubicBezTo>
                  <a:lnTo>
                    <a:pt x="1008112" y="0"/>
                  </a:lnTo>
                  <a:lnTo>
                    <a:pt x="1224136" y="0"/>
                  </a:lnTo>
                  <a:lnTo>
                    <a:pt x="1224136" y="605196"/>
                  </a:lnTo>
                  <a:cubicBezTo>
                    <a:pt x="1224136" y="907258"/>
                    <a:pt x="979266" y="1152128"/>
                    <a:pt x="677204" y="1152128"/>
                  </a:cubicBezTo>
                  <a:lnTo>
                    <a:pt x="546932" y="1152128"/>
                  </a:lnTo>
                  <a:cubicBezTo>
                    <a:pt x="244870" y="1152128"/>
                    <a:pt x="0" y="907258"/>
                    <a:pt x="0" y="60519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7C85EB61-88CA-421C-AEE1-DD45034A253C}"/>
                </a:ext>
              </a:extLst>
            </p:cNvPr>
            <p:cNvSpPr/>
            <p:nvPr/>
          </p:nvSpPr>
          <p:spPr>
            <a:xfrm>
              <a:off x="5436097" y="4293096"/>
              <a:ext cx="840093" cy="1152128"/>
            </a:xfrm>
            <a:custGeom>
              <a:avLst/>
              <a:gdLst>
                <a:gd name="connsiteX0" fmla="*/ 216024 w 1008112"/>
                <a:gd name="connsiteY0" fmla="*/ 216023 h 1296144"/>
                <a:gd name="connsiteX1" fmla="*/ 216024 w 1008112"/>
                <a:gd name="connsiteY1" fmla="*/ 1080120 h 1296144"/>
                <a:gd name="connsiteX2" fmla="*/ 393275 w 1008112"/>
                <a:gd name="connsiteY2" fmla="*/ 1080120 h 1296144"/>
                <a:gd name="connsiteX3" fmla="*/ 792088 w 1008112"/>
                <a:gd name="connsiteY3" fmla="*/ 648072 h 1296144"/>
                <a:gd name="connsiteX4" fmla="*/ 393275 w 1008112"/>
                <a:gd name="connsiteY4" fmla="*/ 216023 h 1296144"/>
                <a:gd name="connsiteX5" fmla="*/ 0 w 1008112"/>
                <a:gd name="connsiteY5" fmla="*/ 0 h 1296144"/>
                <a:gd name="connsiteX6" fmla="*/ 310189 w 1008112"/>
                <a:gd name="connsiteY6" fmla="*/ 0 h 1296144"/>
                <a:gd name="connsiteX7" fmla="*/ 1008112 w 1008112"/>
                <a:gd name="connsiteY7" fmla="*/ 648072 h 1296144"/>
                <a:gd name="connsiteX8" fmla="*/ 310189 w 1008112"/>
                <a:gd name="connsiteY8" fmla="*/ 1296144 h 1296144"/>
                <a:gd name="connsiteX9" fmla="*/ 0 w 1008112"/>
                <a:gd name="connsiteY9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112" h="1296144">
                  <a:moveTo>
                    <a:pt x="216024" y="216023"/>
                  </a:moveTo>
                  <a:lnTo>
                    <a:pt x="216024" y="1080120"/>
                  </a:lnTo>
                  <a:lnTo>
                    <a:pt x="393275" y="1080120"/>
                  </a:lnTo>
                  <a:cubicBezTo>
                    <a:pt x="613533" y="1080120"/>
                    <a:pt x="792088" y="886685"/>
                    <a:pt x="792088" y="648072"/>
                  </a:cubicBezTo>
                  <a:cubicBezTo>
                    <a:pt x="792088" y="409458"/>
                    <a:pt x="613533" y="216023"/>
                    <a:pt x="393275" y="216023"/>
                  </a:cubicBezTo>
                  <a:close/>
                  <a:moveTo>
                    <a:pt x="0" y="0"/>
                  </a:moveTo>
                  <a:lnTo>
                    <a:pt x="310189" y="0"/>
                  </a:lnTo>
                  <a:cubicBezTo>
                    <a:pt x="695641" y="0"/>
                    <a:pt x="1008112" y="290152"/>
                    <a:pt x="1008112" y="648072"/>
                  </a:cubicBezTo>
                  <a:cubicBezTo>
                    <a:pt x="1008112" y="1005992"/>
                    <a:pt x="695641" y="1296144"/>
                    <a:pt x="310189" y="1296144"/>
                  </a:cubicBezTo>
                  <a:lnTo>
                    <a:pt x="0" y="12961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Forma Livre: Forma 109">
              <a:extLst>
                <a:ext uri="{FF2B5EF4-FFF2-40B4-BE49-F238E27FC236}">
                  <a16:creationId xmlns:a16="http://schemas.microsoft.com/office/drawing/2014/main" id="{FDB00EED-4104-4E00-8C7E-9370791D6384}"/>
                </a:ext>
              </a:extLst>
            </p:cNvPr>
            <p:cNvSpPr/>
            <p:nvPr/>
          </p:nvSpPr>
          <p:spPr>
            <a:xfrm>
              <a:off x="1619672" y="3501008"/>
              <a:ext cx="1800200" cy="1944215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Agrupar 110">
              <a:extLst>
                <a:ext uri="{FF2B5EF4-FFF2-40B4-BE49-F238E27FC236}">
                  <a16:creationId xmlns:a16="http://schemas.microsoft.com/office/drawing/2014/main" id="{1E3B85D9-26F4-43E7-A9E1-BE1B8C7ADC16}"/>
                </a:ext>
              </a:extLst>
            </p:cNvPr>
            <p:cNvGrpSpPr/>
            <p:nvPr/>
          </p:nvGrpSpPr>
          <p:grpSpPr>
            <a:xfrm>
              <a:off x="6444209" y="4293096"/>
              <a:ext cx="1118242" cy="1152128"/>
              <a:chOff x="5796136" y="2204864"/>
              <a:chExt cx="1327912" cy="1368152"/>
            </a:xfrm>
            <a:grpFill/>
          </p:grpSpPr>
          <p:sp>
            <p:nvSpPr>
              <p:cNvPr id="97" name="Cruz 96">
                <a:extLst>
                  <a:ext uri="{FF2B5EF4-FFF2-40B4-BE49-F238E27FC236}">
                    <a16:creationId xmlns:a16="http://schemas.microsoft.com/office/drawing/2014/main" id="{A668293D-2470-4C9E-AF95-4EE1BC4E3F89}"/>
                  </a:ext>
                </a:extLst>
              </p:cNvPr>
              <p:cNvSpPr/>
              <p:nvPr/>
            </p:nvSpPr>
            <p:spPr>
              <a:xfrm flipH="1">
                <a:off x="5796136" y="2241841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Cruz 97">
                <a:extLst>
                  <a:ext uri="{FF2B5EF4-FFF2-40B4-BE49-F238E27FC236}">
                    <a16:creationId xmlns:a16="http://schemas.microsoft.com/office/drawing/2014/main" id="{3149B231-2A8A-426E-BBD1-97FF35078606}"/>
                  </a:ext>
                </a:extLst>
              </p:cNvPr>
              <p:cNvSpPr/>
              <p:nvPr/>
            </p:nvSpPr>
            <p:spPr>
              <a:xfrm flipH="1">
                <a:off x="5832026" y="2278818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Cruz 98">
                <a:extLst>
                  <a:ext uri="{FF2B5EF4-FFF2-40B4-BE49-F238E27FC236}">
                    <a16:creationId xmlns:a16="http://schemas.microsoft.com/office/drawing/2014/main" id="{6D16372F-0346-4C90-B0AE-50860F04A7FF}"/>
                  </a:ext>
                </a:extLst>
              </p:cNvPr>
              <p:cNvSpPr/>
              <p:nvPr/>
            </p:nvSpPr>
            <p:spPr>
              <a:xfrm flipH="1">
                <a:off x="5832026" y="2204864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0" name="Grupo 19">
                <a:extLst>
                  <a:ext uri="{FF2B5EF4-FFF2-40B4-BE49-F238E27FC236}">
                    <a16:creationId xmlns:a16="http://schemas.microsoft.com/office/drawing/2014/main" id="{ECD0E47B-370B-4933-B6E5-461C50CDE360}"/>
                  </a:ext>
                </a:extLst>
              </p:cNvPr>
              <p:cNvGrpSpPr/>
              <p:nvPr/>
            </p:nvGrpSpPr>
            <p:grpSpPr>
              <a:xfrm>
                <a:off x="5832026" y="2241841"/>
                <a:ext cx="1292022" cy="1294198"/>
                <a:chOff x="4355976" y="1988840"/>
                <a:chExt cx="2592288" cy="2520280"/>
              </a:xfrm>
              <a:grpFill/>
            </p:grpSpPr>
            <p:sp>
              <p:nvSpPr>
                <p:cNvPr id="106" name="Cruz 105">
                  <a:extLst>
                    <a:ext uri="{FF2B5EF4-FFF2-40B4-BE49-F238E27FC236}">
                      <a16:creationId xmlns:a16="http://schemas.microsoft.com/office/drawing/2014/main" id="{F8B3730A-DFFD-4F58-AB57-6BDC4ACCFB5C}"/>
                    </a:ext>
                  </a:extLst>
                </p:cNvPr>
                <p:cNvSpPr/>
                <p:nvPr/>
              </p:nvSpPr>
              <p:spPr>
                <a:xfrm>
                  <a:off x="4427984" y="1988840"/>
                  <a:ext cx="2520280" cy="2520280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Cruz 106">
                  <a:extLst>
                    <a:ext uri="{FF2B5EF4-FFF2-40B4-BE49-F238E27FC236}">
                      <a16:creationId xmlns:a16="http://schemas.microsoft.com/office/drawing/2014/main" id="{F107EE2E-F528-4C6C-9C0C-EB7826199496}"/>
                    </a:ext>
                  </a:extLst>
                </p:cNvPr>
                <p:cNvSpPr/>
                <p:nvPr/>
              </p:nvSpPr>
              <p:spPr>
                <a:xfrm>
                  <a:off x="4355976" y="1988840"/>
                  <a:ext cx="2520279" cy="2444272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3059833" y="3857241"/>
              <a:ext cx="4591338" cy="377669"/>
              <a:chOff x="3059833" y="3857241"/>
              <a:chExt cx="4591338" cy="377669"/>
            </a:xfrm>
            <a:grpFill/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923F2C6A-2603-4687-9497-EA8730BB2C49}"/>
                  </a:ext>
                </a:extLst>
              </p:cNvPr>
              <p:cNvSpPr/>
              <p:nvPr/>
            </p:nvSpPr>
            <p:spPr>
              <a:xfrm rot="5400000">
                <a:off x="5220073" y="1772816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Triângulo Retângulo 149">
                <a:extLst>
                  <a:ext uri="{FF2B5EF4-FFF2-40B4-BE49-F238E27FC236}">
                    <a16:creationId xmlns:a16="http://schemas.microsoft.com/office/drawing/2014/main" id="{3AC26621-2860-4357-980C-DA92A2D14681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5" name="Agrupar 25">
            <a:extLst>
              <a:ext uri="{FF2B5EF4-FFF2-40B4-BE49-F238E27FC236}">
                <a16:creationId xmlns:a16="http://schemas.microsoft.com/office/drawing/2014/main" id="{8CFA2B6F-F852-4EA1-BEF1-47F61F1D6F85}"/>
              </a:ext>
            </a:extLst>
          </p:cNvPr>
          <p:cNvGrpSpPr/>
          <p:nvPr/>
        </p:nvGrpSpPr>
        <p:grpSpPr>
          <a:xfrm>
            <a:off x="9972978" y="3517594"/>
            <a:ext cx="2298013" cy="2757615"/>
            <a:chOff x="3707904" y="476672"/>
            <a:chExt cx="2304256" cy="2765107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054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caneta icon">
            <a:extLst>
              <a:ext uri="{FF2B5EF4-FFF2-40B4-BE49-F238E27FC236}">
                <a16:creationId xmlns:a16="http://schemas.microsoft.com/office/drawing/2014/main" id="{68C0435D-4D90-459F-9B4A-EDB715CDA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89" y="494387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1B8CDE8-454B-48BB-9BE5-3C73D682CDF3}"/>
              </a:ext>
            </a:extLst>
          </p:cNvPr>
          <p:cNvGrpSpPr/>
          <p:nvPr/>
        </p:nvGrpSpPr>
        <p:grpSpPr>
          <a:xfrm>
            <a:off x="10136877" y="3956033"/>
            <a:ext cx="4010646" cy="4047287"/>
            <a:chOff x="3871808" y="1289028"/>
            <a:chExt cx="4010646" cy="4047287"/>
          </a:xfrm>
        </p:grpSpPr>
        <p:sp>
          <p:nvSpPr>
            <p:cNvPr id="6" name="Triângulo isósceles 5">
              <a:extLst>
                <a:ext uri="{FF2B5EF4-FFF2-40B4-BE49-F238E27FC236}">
                  <a16:creationId xmlns:a16="http://schemas.microsoft.com/office/drawing/2014/main" id="{245F05AE-328E-418F-86B5-95C6B99DB76B}"/>
                </a:ext>
              </a:extLst>
            </p:cNvPr>
            <p:cNvSpPr/>
            <p:nvPr/>
          </p:nvSpPr>
          <p:spPr>
            <a:xfrm rot="20738604">
              <a:off x="3871808" y="4404379"/>
              <a:ext cx="1006925" cy="868039"/>
            </a:xfrm>
            <a:prstGeom prst="triangle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722C9FB-66F3-4F2E-A33C-A03C6774FAF0}"/>
                </a:ext>
              </a:extLst>
            </p:cNvPr>
            <p:cNvSpPr/>
            <p:nvPr/>
          </p:nvSpPr>
          <p:spPr>
            <a:xfrm rot="18915960">
              <a:off x="7207730" y="1724369"/>
              <a:ext cx="344488" cy="674448"/>
            </a:xfrm>
            <a:prstGeom prst="rect">
              <a:avLst/>
            </a:prstGeom>
            <a:solidFill>
              <a:srgbClr val="64B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BBB456FF-A1AC-48E4-9FBE-9636BB1A6F01}"/>
                </a:ext>
              </a:extLst>
            </p:cNvPr>
            <p:cNvSpPr/>
            <p:nvPr/>
          </p:nvSpPr>
          <p:spPr>
            <a:xfrm rot="18915960">
              <a:off x="4046983" y="2958169"/>
              <a:ext cx="3832492" cy="968583"/>
            </a:xfrm>
            <a:prstGeom prst="rect">
              <a:avLst/>
            </a:prstGeom>
            <a:solidFill>
              <a:srgbClr val="1464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52FB06C-77CC-4698-85A7-EF7C652AA109}"/>
                </a:ext>
              </a:extLst>
            </p:cNvPr>
            <p:cNvSpPr/>
            <p:nvPr/>
          </p:nvSpPr>
          <p:spPr>
            <a:xfrm rot="18915960">
              <a:off x="7402999" y="1289028"/>
              <a:ext cx="479455" cy="1018337"/>
            </a:xfrm>
            <a:prstGeom prst="rect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4CAF09BC-BB96-4BB5-B288-77204156E362}"/>
                </a:ext>
              </a:extLst>
            </p:cNvPr>
            <p:cNvSpPr/>
            <p:nvPr/>
          </p:nvSpPr>
          <p:spPr>
            <a:xfrm rot="18875327">
              <a:off x="6007100" y="2497797"/>
              <a:ext cx="1235188" cy="502622"/>
            </a:xfrm>
            <a:prstGeom prst="roundRect">
              <a:avLst>
                <a:gd name="adj" fmla="val 50000"/>
              </a:avLst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" name="Triângulo isósceles 12">
              <a:extLst>
                <a:ext uri="{FF2B5EF4-FFF2-40B4-BE49-F238E27FC236}">
                  <a16:creationId xmlns:a16="http://schemas.microsoft.com/office/drawing/2014/main" id="{ADE8F1EA-DC14-49B8-A251-48F56C0A5147}"/>
                </a:ext>
              </a:extLst>
            </p:cNvPr>
            <p:cNvSpPr/>
            <p:nvPr/>
          </p:nvSpPr>
          <p:spPr>
            <a:xfrm rot="20738604" flipH="1">
              <a:off x="3961006" y="4986069"/>
              <a:ext cx="406285" cy="350246"/>
            </a:xfrm>
            <a:prstGeom prst="triangle">
              <a:avLst/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5294F0D-78E0-4E40-AF4A-C49EA43A339B}"/>
                </a:ext>
              </a:extLst>
            </p:cNvPr>
            <p:cNvSpPr txBox="1"/>
            <p:nvPr/>
          </p:nvSpPr>
          <p:spPr>
            <a:xfrm rot="18905243">
              <a:off x="4722339" y="3705037"/>
              <a:ext cx="1372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latin typeface="Righteous"/>
                </a:rPr>
                <a:t>STUD+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3105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A372072-BCC6-4C09-A74D-D24AA5BA6EFF}"/>
              </a:ext>
            </a:extLst>
          </p:cNvPr>
          <p:cNvSpPr/>
          <p:nvPr/>
        </p:nvSpPr>
        <p:spPr>
          <a:xfrm>
            <a:off x="6265069" y="5015880"/>
            <a:ext cx="9144000" cy="1728192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0">
                <a:srgbClr val="0D47A1">
                  <a:alpha val="82000"/>
                </a:srgbClr>
              </a:gs>
              <a:gs pos="100000">
                <a:srgbClr val="7030A0">
                  <a:alpha val="7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41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A463755-7A92-41A7-8863-93842B096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63" y="3071664"/>
            <a:ext cx="6616700" cy="304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73FE193-0CD3-4197-B124-9EEBC6014416}"/>
              </a:ext>
            </a:extLst>
          </p:cNvPr>
          <p:cNvSpPr/>
          <p:nvPr/>
        </p:nvSpPr>
        <p:spPr>
          <a:xfrm>
            <a:off x="7236671" y="6240016"/>
            <a:ext cx="6624736" cy="3024336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27000">
                <a:srgbClr val="0D47A1">
                  <a:alpha val="82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42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86DFB85-53C4-4A54-A6FF-CF8C55CE81A1}"/>
              </a:ext>
            </a:extLst>
          </p:cNvPr>
          <p:cNvSpPr/>
          <p:nvPr/>
        </p:nvSpPr>
        <p:spPr>
          <a:xfrm>
            <a:off x="6948637" y="839416"/>
            <a:ext cx="7704856" cy="10729192"/>
          </a:xfrm>
          <a:prstGeom prst="roundRect">
            <a:avLst>
              <a:gd name="adj" fmla="val 211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B545B1-D51E-4E87-A4A2-3F0808907659}"/>
              </a:ext>
            </a:extLst>
          </p:cNvPr>
          <p:cNvSpPr txBox="1"/>
          <p:nvPr/>
        </p:nvSpPr>
        <p:spPr>
          <a:xfrm>
            <a:off x="9684941" y="127146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8EBA"/>
                </a:solidFill>
                <a:latin typeface="Century Gothic" panose="020B0502020202020204" pitchFamily="34" charset="0"/>
              </a:rPr>
              <a:t>SOBRE NÓS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BD50DE8-2A3E-4E4E-AC1B-5324178B4632}"/>
              </a:ext>
            </a:extLst>
          </p:cNvPr>
          <p:cNvCxnSpPr/>
          <p:nvPr/>
        </p:nvCxnSpPr>
        <p:spPr>
          <a:xfrm>
            <a:off x="7308677" y="1991544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99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ABDA664-C2CE-4D25-AB78-4DAD12EF9FF1}"/>
              </a:ext>
            </a:extLst>
          </p:cNvPr>
          <p:cNvGrpSpPr/>
          <p:nvPr/>
        </p:nvGrpSpPr>
        <p:grpSpPr>
          <a:xfrm>
            <a:off x="1296012" y="2063552"/>
            <a:ext cx="17857990" cy="8064896"/>
            <a:chOff x="1260005" y="2063552"/>
            <a:chExt cx="17857990" cy="8064896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1260011" y="2063552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8369E55A-0221-4297-B2B9-BD13CF27766D}"/>
                </a:ext>
              </a:extLst>
            </p:cNvPr>
            <p:cNvSpPr/>
            <p:nvPr/>
          </p:nvSpPr>
          <p:spPr>
            <a:xfrm flipH="1" flipV="1">
              <a:off x="1260005" y="6528048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12A4A458-C3C9-48CC-A1EB-795918592009}"/>
                </a:ext>
              </a:extLst>
            </p:cNvPr>
            <p:cNvSpPr/>
            <p:nvPr/>
          </p:nvSpPr>
          <p:spPr>
            <a:xfrm>
              <a:off x="1260011" y="2639616"/>
              <a:ext cx="5400600" cy="1800200"/>
            </a:xfrm>
            <a:prstGeom prst="rect">
              <a:avLst/>
            </a:prstGeom>
            <a:solidFill>
              <a:srgbClr val="1DB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4AAC6BA-B41A-4999-8335-7D127D96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4107" y="2999656"/>
              <a:ext cx="3495441" cy="1152128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048CFE8-706F-476F-A216-D0E84542FA3C}"/>
                </a:ext>
              </a:extLst>
            </p:cNvPr>
            <p:cNvSpPr txBox="1"/>
            <p:nvPr/>
          </p:nvSpPr>
          <p:spPr>
            <a:xfrm>
              <a:off x="1908083" y="5375920"/>
              <a:ext cx="41601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CRIADO POR: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2CAED93-6B7D-4EE5-A6A9-369E09662BDE}"/>
                </a:ext>
              </a:extLst>
            </p:cNvPr>
            <p:cNvSpPr txBox="1"/>
            <p:nvPr/>
          </p:nvSpPr>
          <p:spPr>
            <a:xfrm>
              <a:off x="1932637" y="7320136"/>
              <a:ext cx="4075155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Mateus Vicente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Vitor Ramos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2524E5D-041B-4897-B533-3745EDD5FAFD}"/>
                </a:ext>
              </a:extLst>
            </p:cNvPr>
            <p:cNvSpPr/>
            <p:nvPr/>
          </p:nvSpPr>
          <p:spPr>
            <a:xfrm>
              <a:off x="7524707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E2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0BC095E-55EB-48D8-8683-1A8F007A2823}"/>
                </a:ext>
              </a:extLst>
            </p:cNvPr>
            <p:cNvSpPr/>
            <p:nvPr/>
          </p:nvSpPr>
          <p:spPr>
            <a:xfrm flipH="1" flipV="1">
              <a:off x="7524701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5CEDA04-5E1E-4089-9938-35DF395FD928}"/>
                </a:ext>
              </a:extLst>
            </p:cNvPr>
            <p:cNvSpPr/>
            <p:nvPr/>
          </p:nvSpPr>
          <p:spPr>
            <a:xfrm>
              <a:off x="7524707" y="2711624"/>
              <a:ext cx="5400600" cy="1800200"/>
            </a:xfrm>
            <a:prstGeom prst="rect">
              <a:avLst/>
            </a:prstGeom>
            <a:solidFill>
              <a:srgbClr val="C837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EB9F4F96-9738-4DBE-BFC3-3022D5ADE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803" y="3071664"/>
              <a:ext cx="3495441" cy="1152128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35A73FC-7494-48D2-BBD0-4AC91194B68A}"/>
                </a:ext>
              </a:extLst>
            </p:cNvPr>
            <p:cNvSpPr txBox="1"/>
            <p:nvPr/>
          </p:nvSpPr>
          <p:spPr>
            <a:xfrm>
              <a:off x="8316789" y="7248128"/>
              <a:ext cx="402385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Estudantes de </a:t>
              </a:r>
            </a:p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programação do</a:t>
              </a:r>
            </a:p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COTUCA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A175D1C-73A5-4845-9AB0-CF295F3D9C42}"/>
                </a:ext>
              </a:extLst>
            </p:cNvPr>
            <p:cNvSpPr txBox="1"/>
            <p:nvPr/>
          </p:nvSpPr>
          <p:spPr>
            <a:xfrm>
              <a:off x="7956749" y="5447928"/>
              <a:ext cx="4719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QUEM SOMOS?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A63C487-A65E-43CC-9645-A99C63699FB8}"/>
                </a:ext>
              </a:extLst>
            </p:cNvPr>
            <p:cNvSpPr/>
            <p:nvPr/>
          </p:nvSpPr>
          <p:spPr>
            <a:xfrm>
              <a:off x="13717395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4638A8CE-E3D1-4782-87CA-92684F3FBCA7}"/>
                </a:ext>
              </a:extLst>
            </p:cNvPr>
            <p:cNvSpPr/>
            <p:nvPr/>
          </p:nvSpPr>
          <p:spPr>
            <a:xfrm flipH="1" flipV="1">
              <a:off x="13717389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992091FA-C4C3-4783-B90E-71A2B6A75786}"/>
                </a:ext>
              </a:extLst>
            </p:cNvPr>
            <p:cNvSpPr/>
            <p:nvPr/>
          </p:nvSpPr>
          <p:spPr>
            <a:xfrm>
              <a:off x="13717395" y="2711624"/>
              <a:ext cx="5400600" cy="180020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DE629B3-6C36-4A59-B510-9940D53F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1491" y="3071664"/>
              <a:ext cx="3495441" cy="1152128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370F5196-5F07-4AC7-AB57-13E78AA6FB7B}"/>
                </a:ext>
              </a:extLst>
            </p:cNvPr>
            <p:cNvSpPr txBox="1"/>
            <p:nvPr/>
          </p:nvSpPr>
          <p:spPr>
            <a:xfrm>
              <a:off x="14384448" y="7248128"/>
              <a:ext cx="4273926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Auxiliar no 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estudo e aumento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de desempenho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dos alunos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1C2EC9B1-1CF6-400B-BD66-ECFF2B29FE6D}"/>
                </a:ext>
              </a:extLst>
            </p:cNvPr>
            <p:cNvSpPr txBox="1"/>
            <p:nvPr/>
          </p:nvSpPr>
          <p:spPr>
            <a:xfrm>
              <a:off x="14797509" y="5447928"/>
              <a:ext cx="33746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OBJETIVOS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705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de cantos arredondados 30"/>
          <p:cNvSpPr/>
          <p:nvPr/>
        </p:nvSpPr>
        <p:spPr>
          <a:xfrm>
            <a:off x="1623767" y="1343472"/>
            <a:ext cx="17349898" cy="9649072"/>
          </a:xfrm>
          <a:prstGeom prst="roundRect">
            <a:avLst>
              <a:gd name="adj" fmla="val 207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upo 29"/>
          <p:cNvGrpSpPr/>
          <p:nvPr/>
        </p:nvGrpSpPr>
        <p:grpSpPr>
          <a:xfrm>
            <a:off x="1619743" y="1343472"/>
            <a:ext cx="17353922" cy="2088232"/>
            <a:chOff x="1260011" y="2063552"/>
            <a:chExt cx="17353922" cy="2088232"/>
          </a:xfrm>
        </p:grpSpPr>
        <p:grpSp>
          <p:nvGrpSpPr>
            <p:cNvPr id="29" name="Grupo 28"/>
            <p:cNvGrpSpPr/>
            <p:nvPr/>
          </p:nvGrpSpPr>
          <p:grpSpPr>
            <a:xfrm>
              <a:off x="1260011" y="2063552"/>
              <a:ext cx="17353922" cy="2088232"/>
              <a:chOff x="1260011" y="2063552"/>
              <a:chExt cx="17353922" cy="2088232"/>
            </a:xfrm>
          </p:grpSpPr>
          <p:sp>
            <p:nvSpPr>
              <p:cNvPr id="3" name="Retângulo: Cantos Arredondados 5">
                <a:extLst>
                  <a:ext uri="{FF2B5EF4-FFF2-40B4-BE49-F238E27FC236}">
                    <a16:creationId xmlns:a16="http://schemas.microsoft.com/office/drawing/2014/main" id="{8904E1ED-51B9-4FC0-B35B-957E2321D3A8}"/>
                  </a:ext>
                </a:extLst>
              </p:cNvPr>
              <p:cNvSpPr/>
              <p:nvPr/>
            </p:nvSpPr>
            <p:spPr>
              <a:xfrm>
                <a:off x="1260011" y="2063552"/>
                <a:ext cx="17353922" cy="2088232"/>
              </a:xfrm>
              <a:prstGeom prst="roundRect">
                <a:avLst>
                  <a:gd name="adj" fmla="val 751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12A4A458-C3C9-48CC-A1EB-795918592009}"/>
                  </a:ext>
                </a:extLst>
              </p:cNvPr>
              <p:cNvSpPr/>
              <p:nvPr/>
            </p:nvSpPr>
            <p:spPr>
              <a:xfrm>
                <a:off x="1264035" y="2351584"/>
                <a:ext cx="17349898" cy="151216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04AAC6BA-B41A-4999-8335-7D127D964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05185" y="2704182"/>
                <a:ext cx="2448272" cy="806972"/>
              </a:xfrm>
              <a:prstGeom prst="rect">
                <a:avLst/>
              </a:prstGeom>
            </p:spPr>
          </p:pic>
        </p:grpSp>
        <p:sp>
          <p:nvSpPr>
            <p:cNvPr id="25" name="Retângulo de cantos arredondados 24"/>
            <p:cNvSpPr/>
            <p:nvPr/>
          </p:nvSpPr>
          <p:spPr>
            <a:xfrm>
              <a:off x="15101474" y="2563887"/>
              <a:ext cx="144016" cy="1087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5292453" y="2646003"/>
              <a:ext cx="61061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ÓRUM DO </a:t>
              </a:r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STUDANTE:</a:t>
              </a:r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767" y="2563887"/>
              <a:ext cx="1117379" cy="1118624"/>
            </a:xfrm>
            <a:prstGeom prst="rect">
              <a:avLst/>
            </a:prstGeom>
          </p:spPr>
        </p:pic>
        <p:sp>
          <p:nvSpPr>
            <p:cNvPr id="28" name="Retângulo de cantos arredondados 27"/>
            <p:cNvSpPr/>
            <p:nvPr/>
          </p:nvSpPr>
          <p:spPr>
            <a:xfrm>
              <a:off x="3132213" y="2563887"/>
              <a:ext cx="144016" cy="1087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1619743" y="3143672"/>
            <a:ext cx="1735392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6262854" y="3647728"/>
            <a:ext cx="253735" cy="705678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876629" y="3791744"/>
            <a:ext cx="11636560" cy="6840760"/>
          </a:xfrm>
          <a:prstGeom prst="roundRect">
            <a:avLst>
              <a:gd name="adj" fmla="val 3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1820336" y="3705786"/>
            <a:ext cx="4164903" cy="6870426"/>
            <a:chOff x="1820336" y="3705786"/>
            <a:chExt cx="4164903" cy="6870426"/>
          </a:xfrm>
        </p:grpSpPr>
        <p:sp>
          <p:nvSpPr>
            <p:cNvPr id="51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1833756" y="3705786"/>
              <a:ext cx="4151483" cy="6840761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flipH="1" flipV="1">
              <a:off x="1820336" y="8579061"/>
              <a:ext cx="4164902" cy="1997151"/>
            </a:xfrm>
            <a:custGeom>
              <a:avLst/>
              <a:gdLst/>
              <a:ahLst/>
              <a:cxnLst/>
              <a:rect l="l" t="t" r="r" b="b"/>
              <a:pathLst>
                <a:path w="4637555" h="2943861">
                  <a:moveTo>
                    <a:pt x="348466" y="0"/>
                  </a:moveTo>
                  <a:lnTo>
                    <a:pt x="4289087" y="0"/>
                  </a:lnTo>
                  <a:cubicBezTo>
                    <a:pt x="4481539" y="0"/>
                    <a:pt x="4637555" y="156014"/>
                    <a:pt x="4637555" y="348466"/>
                  </a:cubicBezTo>
                  <a:lnTo>
                    <a:pt x="4637555" y="2943861"/>
                  </a:lnTo>
                  <a:lnTo>
                    <a:pt x="0" y="2943861"/>
                  </a:lnTo>
                  <a:lnTo>
                    <a:pt x="0" y="348466"/>
                  </a:lnTo>
                  <a:cubicBezTo>
                    <a:pt x="0" y="156014"/>
                    <a:pt x="156014" y="0"/>
                    <a:pt x="34846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rot="10800000">
              <a:off x="2103681" y="5431292"/>
              <a:ext cx="3597583" cy="660834"/>
            </a:xfrm>
            <a:prstGeom prst="roundRect">
              <a:avLst>
                <a:gd name="adj" fmla="val 50000"/>
              </a:avLst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3351110" y="3962705"/>
              <a:ext cx="1102726" cy="1181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9" name="Agrupar 3">
              <a:extLst>
                <a:ext uri="{FF2B5EF4-FFF2-40B4-BE49-F238E27FC236}">
                  <a16:creationId xmlns:a16="http://schemas.microsoft.com/office/drawing/2014/main" id="{D7C0B00C-161C-4ABE-A47A-D533F1A6BB89}"/>
                </a:ext>
              </a:extLst>
            </p:cNvPr>
            <p:cNvGrpSpPr/>
            <p:nvPr/>
          </p:nvGrpSpPr>
          <p:grpSpPr>
            <a:xfrm>
              <a:off x="3590541" y="4138777"/>
              <a:ext cx="623865" cy="788388"/>
              <a:chOff x="4234341" y="833306"/>
              <a:chExt cx="3723314" cy="4390239"/>
            </a:xfrm>
            <a:solidFill>
              <a:srgbClr val="007BD0"/>
            </a:solidFill>
          </p:grpSpPr>
          <p:pic>
            <p:nvPicPr>
              <p:cNvPr id="60" name="Gráfico 4" descr="Usuário">
                <a:extLst>
                  <a:ext uri="{FF2B5EF4-FFF2-40B4-BE49-F238E27FC236}">
                    <a16:creationId xmlns:a16="http://schemas.microsoft.com/office/drawing/2014/main" id="{A0CA1125-C2CF-49A8-9AE9-7CBD1BF49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234341" y="1500231"/>
                <a:ext cx="3723314" cy="3723314"/>
              </a:xfrm>
              <a:prstGeom prst="rect">
                <a:avLst/>
              </a:prstGeom>
            </p:spPr>
          </p:pic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3DD69A3F-0C3D-4962-A956-2D9ED1AA114B}"/>
                  </a:ext>
                </a:extLst>
              </p:cNvPr>
              <p:cNvSpPr/>
              <p:nvPr/>
            </p:nvSpPr>
            <p:spPr>
              <a:xfrm>
                <a:off x="5210960" y="833306"/>
                <a:ext cx="1770077" cy="1770077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">
                <a:extLst>
                  <a:ext uri="{FF2B5EF4-FFF2-40B4-BE49-F238E27FC236}">
                    <a16:creationId xmlns:a16="http://schemas.microsoft.com/office/drawing/2014/main" id="{52EE2D45-D0FA-4F34-95F6-04D56E423317}"/>
                  </a:ext>
                </a:extLst>
              </p:cNvPr>
              <p:cNvSpPr/>
              <p:nvPr/>
            </p:nvSpPr>
            <p:spPr>
              <a:xfrm>
                <a:off x="5513663" y="1957430"/>
                <a:ext cx="1164673" cy="494951"/>
              </a:xfrm>
              <a:prstGeom prst="roundRect">
                <a:avLst>
                  <a:gd name="adj" fmla="val 2344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7">
                <a:extLst>
                  <a:ext uri="{FF2B5EF4-FFF2-40B4-BE49-F238E27FC236}">
                    <a16:creationId xmlns:a16="http://schemas.microsoft.com/office/drawing/2014/main" id="{8EC0EE8C-2C28-44B0-B9FE-03E147A8199A}"/>
                  </a:ext>
                </a:extLst>
              </p:cNvPr>
              <p:cNvSpPr/>
              <p:nvPr/>
            </p:nvSpPr>
            <p:spPr>
              <a:xfrm>
                <a:off x="5026053" y="1634455"/>
                <a:ext cx="67112" cy="6795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4" name="Agrupar 8">
                <a:extLst>
                  <a:ext uri="{FF2B5EF4-FFF2-40B4-BE49-F238E27FC236}">
                    <a16:creationId xmlns:a16="http://schemas.microsoft.com/office/drawing/2014/main" id="{267C4318-4AB2-4746-9648-43FAC46CA6D1}"/>
                  </a:ext>
                </a:extLst>
              </p:cNvPr>
              <p:cNvGrpSpPr/>
              <p:nvPr/>
            </p:nvGrpSpPr>
            <p:grpSpPr>
              <a:xfrm>
                <a:off x="4970470" y="2238002"/>
                <a:ext cx="178278" cy="210185"/>
                <a:chOff x="997241" y="468386"/>
                <a:chExt cx="1675809" cy="2446782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8AA4CB02-361D-40B7-B5E9-E7F2EFF87374}"/>
                    </a:ext>
                  </a:extLst>
                </p:cNvPr>
                <p:cNvSpPr/>
                <p:nvPr/>
              </p:nvSpPr>
              <p:spPr>
                <a:xfrm>
                  <a:off x="997241" y="468386"/>
                  <a:ext cx="1675809" cy="23628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10">
                  <a:extLst>
                    <a:ext uri="{FF2B5EF4-FFF2-40B4-BE49-F238E27FC236}">
                      <a16:creationId xmlns:a16="http://schemas.microsoft.com/office/drawing/2014/main" id="{F73250F2-2986-478D-84CC-876DADF39F25}"/>
                    </a:ext>
                  </a:extLst>
                </p:cNvPr>
                <p:cNvSpPr/>
                <p:nvPr/>
              </p:nvSpPr>
              <p:spPr>
                <a:xfrm>
                  <a:off x="997241" y="17169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11">
                  <a:extLst>
                    <a:ext uri="{FF2B5EF4-FFF2-40B4-BE49-F238E27FC236}">
                      <a16:creationId xmlns:a16="http://schemas.microsoft.com/office/drawing/2014/main" id="{61FF627D-32B0-443C-AF22-BB6C5CF00724}"/>
                    </a:ext>
                  </a:extLst>
                </p:cNvPr>
                <p:cNvSpPr/>
                <p:nvPr/>
              </p:nvSpPr>
              <p:spPr>
                <a:xfrm>
                  <a:off x="1165196" y="1849772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: Cantos Arredondados 12">
                  <a:extLst>
                    <a:ext uri="{FF2B5EF4-FFF2-40B4-BE49-F238E27FC236}">
                      <a16:creationId xmlns:a16="http://schemas.microsoft.com/office/drawing/2014/main" id="{FCBC6A68-B0BD-4771-B12B-2666385ADC6F}"/>
                    </a:ext>
                  </a:extLst>
                </p:cNvPr>
                <p:cNvSpPr/>
                <p:nvPr/>
              </p:nvSpPr>
              <p:spPr>
                <a:xfrm>
                  <a:off x="1492323" y="2095848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: Cantos Arredondados 13">
                  <a:extLst>
                    <a:ext uri="{FF2B5EF4-FFF2-40B4-BE49-F238E27FC236}">
                      <a16:creationId xmlns:a16="http://schemas.microsoft.com/office/drawing/2014/main" id="{69F32E65-17C4-4CC9-9EA0-529687A215BF}"/>
                    </a:ext>
                  </a:extLst>
                </p:cNvPr>
                <p:cNvSpPr/>
                <p:nvPr/>
              </p:nvSpPr>
              <p:spPr>
                <a:xfrm>
                  <a:off x="1149641" y="18693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14">
                  <a:extLst>
                    <a:ext uri="{FF2B5EF4-FFF2-40B4-BE49-F238E27FC236}">
                      <a16:creationId xmlns:a16="http://schemas.microsoft.com/office/drawing/2014/main" id="{8F75668C-DE3B-4832-B093-87AE3521FC40}"/>
                    </a:ext>
                  </a:extLst>
                </p:cNvPr>
                <p:cNvSpPr/>
                <p:nvPr/>
              </p:nvSpPr>
              <p:spPr>
                <a:xfrm>
                  <a:off x="1302041" y="20217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15">
                  <a:extLst>
                    <a:ext uri="{FF2B5EF4-FFF2-40B4-BE49-F238E27FC236}">
                      <a16:creationId xmlns:a16="http://schemas.microsoft.com/office/drawing/2014/main" id="{F77488DA-7D8B-4E45-86BE-2E5DF4BD4A3A}"/>
                    </a:ext>
                  </a:extLst>
                </p:cNvPr>
                <p:cNvSpPr/>
                <p:nvPr/>
              </p:nvSpPr>
              <p:spPr>
                <a:xfrm>
                  <a:off x="1697809" y="20147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16">
                  <a:extLst>
                    <a:ext uri="{FF2B5EF4-FFF2-40B4-BE49-F238E27FC236}">
                      <a16:creationId xmlns:a16="http://schemas.microsoft.com/office/drawing/2014/main" id="{95855D4E-9787-4579-8A96-E2BB0CF567FE}"/>
                    </a:ext>
                  </a:extLst>
                </p:cNvPr>
                <p:cNvSpPr/>
                <p:nvPr/>
              </p:nvSpPr>
              <p:spPr>
                <a:xfrm>
                  <a:off x="1865764" y="2056699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3" name="Retângulo: Cantos Arredondados 17">
                  <a:extLst>
                    <a:ext uri="{FF2B5EF4-FFF2-40B4-BE49-F238E27FC236}">
                      <a16:creationId xmlns:a16="http://schemas.microsoft.com/office/drawing/2014/main" id="{CD991848-2A23-4A4E-8201-C4E62AE9A8FE}"/>
                    </a:ext>
                  </a:extLst>
                </p:cNvPr>
                <p:cNvSpPr/>
                <p:nvPr/>
              </p:nvSpPr>
              <p:spPr>
                <a:xfrm>
                  <a:off x="2065965" y="2095847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4" name="Retângulo: Cantos Arredondados 18">
                  <a:extLst>
                    <a:ext uri="{FF2B5EF4-FFF2-40B4-BE49-F238E27FC236}">
                      <a16:creationId xmlns:a16="http://schemas.microsoft.com/office/drawing/2014/main" id="{9E1F9F69-A0C7-4ADC-B34E-1749DC2BCD19}"/>
                    </a:ext>
                  </a:extLst>
                </p:cNvPr>
                <p:cNvSpPr/>
                <p:nvPr/>
              </p:nvSpPr>
              <p:spPr>
                <a:xfrm>
                  <a:off x="2237697" y="194624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5" name="Retângulo: Cantos Arredondados 19">
                  <a:extLst>
                    <a:ext uri="{FF2B5EF4-FFF2-40B4-BE49-F238E27FC236}">
                      <a16:creationId xmlns:a16="http://schemas.microsoft.com/office/drawing/2014/main" id="{F574F9BC-50DE-407D-ABC7-2E93221DE4D5}"/>
                    </a:ext>
                  </a:extLst>
                </p:cNvPr>
                <p:cNvSpPr/>
                <p:nvPr/>
              </p:nvSpPr>
              <p:spPr>
                <a:xfrm>
                  <a:off x="2385225" y="181202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6" name="Retângulo: Cantos Arredondados 20">
                  <a:extLst>
                    <a:ext uri="{FF2B5EF4-FFF2-40B4-BE49-F238E27FC236}">
                      <a16:creationId xmlns:a16="http://schemas.microsoft.com/office/drawing/2014/main" id="{5DDFC425-13C4-4724-A776-34A164676126}"/>
                    </a:ext>
                  </a:extLst>
                </p:cNvPr>
                <p:cNvSpPr/>
                <p:nvPr/>
              </p:nvSpPr>
              <p:spPr>
                <a:xfrm>
                  <a:off x="2454936" y="16344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7" name="Retângulo: Cantos Arredondados 21">
                  <a:extLst>
                    <a:ext uri="{FF2B5EF4-FFF2-40B4-BE49-F238E27FC236}">
                      <a16:creationId xmlns:a16="http://schemas.microsoft.com/office/drawing/2014/main" id="{2E72F04F-DBDE-4F18-9DE9-55494E6B413E}"/>
                    </a:ext>
                  </a:extLst>
                </p:cNvPr>
                <p:cNvSpPr/>
                <p:nvPr/>
              </p:nvSpPr>
              <p:spPr>
                <a:xfrm>
                  <a:off x="1732665" y="214478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8" name="Retângulo: Cantos Arredondados 22">
                  <a:extLst>
                    <a:ext uri="{FF2B5EF4-FFF2-40B4-BE49-F238E27FC236}">
                      <a16:creationId xmlns:a16="http://schemas.microsoft.com/office/drawing/2014/main" id="{BB8378C6-CD2D-408A-8997-692BF7688E0D}"/>
                    </a:ext>
                  </a:extLst>
                </p:cNvPr>
                <p:cNvSpPr/>
                <p:nvPr/>
              </p:nvSpPr>
              <p:spPr>
                <a:xfrm>
                  <a:off x="1918437" y="2179733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95" name="Retângulo de cantos arredondados 94"/>
          <p:cNvSpPr/>
          <p:nvPr/>
        </p:nvSpPr>
        <p:spPr>
          <a:xfrm>
            <a:off x="6876629" y="3705787"/>
            <a:ext cx="11636560" cy="1438758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6876629" y="4871864"/>
            <a:ext cx="11636560" cy="504127"/>
          </a:xfrm>
          <a:prstGeom prst="rect">
            <a:avLst/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de cantos arredondados 47"/>
          <p:cNvSpPr/>
          <p:nvPr/>
        </p:nvSpPr>
        <p:spPr>
          <a:xfrm>
            <a:off x="7164661" y="3962705"/>
            <a:ext cx="7272808" cy="11612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7452693" y="5884639"/>
            <a:ext cx="7610557" cy="17227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6883376" y="9487587"/>
            <a:ext cx="11636560" cy="1144917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de cantos arredondados 48"/>
          <p:cNvSpPr/>
          <p:nvPr/>
        </p:nvSpPr>
        <p:spPr>
          <a:xfrm>
            <a:off x="7171407" y="9757284"/>
            <a:ext cx="9570317" cy="605521"/>
          </a:xfrm>
          <a:prstGeom prst="roundRect">
            <a:avLst>
              <a:gd name="adj" fmla="val 198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2" name="Grupo 11"/>
          <p:cNvGrpSpPr/>
          <p:nvPr/>
        </p:nvGrpSpPr>
        <p:grpSpPr>
          <a:xfrm>
            <a:off x="17185704" y="9647149"/>
            <a:ext cx="825792" cy="825792"/>
            <a:chOff x="9488513" y="4810522"/>
            <a:chExt cx="3225992" cy="3225992"/>
          </a:xfrm>
        </p:grpSpPr>
        <p:sp>
          <p:nvSpPr>
            <p:cNvPr id="8" name="Elipse 7"/>
            <p:cNvSpPr/>
            <p:nvPr/>
          </p:nvSpPr>
          <p:spPr>
            <a:xfrm>
              <a:off x="9488513" y="4810522"/>
              <a:ext cx="3225992" cy="3225992"/>
            </a:xfrm>
            <a:prstGeom prst="ellipse">
              <a:avLst/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luxograma: Extrair 10"/>
            <p:cNvSpPr/>
            <p:nvPr/>
          </p:nvSpPr>
          <p:spPr>
            <a:xfrm rot="5400000">
              <a:off x="10245921" y="5446437"/>
              <a:ext cx="2194047" cy="1954158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64703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870398" y="2243572"/>
            <a:ext cx="3970605" cy="6840760"/>
          </a:xfrm>
          <a:prstGeom prst="roundRect">
            <a:avLst>
              <a:gd name="adj" fmla="val 300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66" y="2423592"/>
            <a:ext cx="648072" cy="67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 rot="5400000">
            <a:off x="3702059" y="1394602"/>
            <a:ext cx="253735" cy="403990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Resultado de imagem para victor ram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8" y="2324232"/>
            <a:ext cx="1903437" cy="9285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581567" y="2495529"/>
            <a:ext cx="137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Vitao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9707144" y="1839077"/>
            <a:ext cx="4653302" cy="6863579"/>
            <a:chOff x="9707144" y="1839077"/>
            <a:chExt cx="4653302" cy="6863579"/>
          </a:xfrm>
        </p:grpSpPr>
        <p:sp>
          <p:nvSpPr>
            <p:cNvPr id="11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9707144" y="1839077"/>
              <a:ext cx="4637554" cy="6863579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flipH="1" flipV="1">
              <a:off x="9707144" y="7320136"/>
              <a:ext cx="4653302" cy="1382520"/>
            </a:xfrm>
            <a:custGeom>
              <a:avLst/>
              <a:gdLst/>
              <a:ahLst/>
              <a:cxnLst/>
              <a:rect l="l" t="t" r="r" b="b"/>
              <a:pathLst>
                <a:path w="4637555" h="2943861">
                  <a:moveTo>
                    <a:pt x="348466" y="0"/>
                  </a:moveTo>
                  <a:lnTo>
                    <a:pt x="4289087" y="0"/>
                  </a:lnTo>
                  <a:cubicBezTo>
                    <a:pt x="4481539" y="0"/>
                    <a:pt x="4637555" y="156014"/>
                    <a:pt x="4637555" y="348466"/>
                  </a:cubicBezTo>
                  <a:lnTo>
                    <a:pt x="4637555" y="2943861"/>
                  </a:lnTo>
                  <a:lnTo>
                    <a:pt x="0" y="2943861"/>
                  </a:lnTo>
                  <a:lnTo>
                    <a:pt x="0" y="348466"/>
                  </a:lnTo>
                  <a:cubicBezTo>
                    <a:pt x="0" y="156014"/>
                    <a:pt x="156014" y="0"/>
                    <a:pt x="34846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rot="10800000">
              <a:off x="10009697" y="3531263"/>
              <a:ext cx="4032448" cy="648073"/>
            </a:xfrm>
            <a:prstGeom prst="roundRect">
              <a:avLst>
                <a:gd name="adj" fmla="val 50000"/>
              </a:avLst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Grupo 50"/>
            <p:cNvGrpSpPr/>
            <p:nvPr/>
          </p:nvGrpSpPr>
          <p:grpSpPr>
            <a:xfrm>
              <a:off x="11407911" y="2091034"/>
              <a:ext cx="1236020" cy="1236020"/>
              <a:chOff x="6372573" y="2423593"/>
              <a:chExt cx="792088" cy="792088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6372573" y="2423593"/>
                <a:ext cx="792088" cy="7920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" name="Agrupar 3">
                <a:extLst>
                  <a:ext uri="{FF2B5EF4-FFF2-40B4-BE49-F238E27FC236}">
                    <a16:creationId xmlns:a16="http://schemas.microsoft.com/office/drawing/2014/main" id="{D7C0B00C-161C-4ABE-A47A-D533F1A6BB89}"/>
                  </a:ext>
                </a:extLst>
              </p:cNvPr>
              <p:cNvGrpSpPr/>
              <p:nvPr/>
            </p:nvGrpSpPr>
            <p:grpSpPr>
              <a:xfrm>
                <a:off x="6544556" y="2541599"/>
                <a:ext cx="448122" cy="528390"/>
                <a:chOff x="4234341" y="833306"/>
                <a:chExt cx="3723314" cy="4390239"/>
              </a:xfrm>
              <a:solidFill>
                <a:srgbClr val="007BD0"/>
              </a:solidFill>
            </p:grpSpPr>
            <p:pic>
              <p:nvPicPr>
                <p:cNvPr id="31" name="Gráfico 4" descr="Usuário">
                  <a:extLst>
                    <a:ext uri="{FF2B5EF4-FFF2-40B4-BE49-F238E27FC236}">
                      <a16:creationId xmlns:a16="http://schemas.microsoft.com/office/drawing/2014/main" id="{A0CA1125-C2CF-49A8-9AE9-7CBD1BF491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4341" y="1500231"/>
                  <a:ext cx="3723314" cy="3723314"/>
                </a:xfrm>
                <a:prstGeom prst="rect">
                  <a:avLst/>
                </a:prstGeom>
              </p:spPr>
            </p:pic>
            <p:sp>
              <p:nvSpPr>
                <p:cNvPr id="32" name="Retângulo 31">
                  <a:extLst>
                    <a:ext uri="{FF2B5EF4-FFF2-40B4-BE49-F238E27FC236}">
                      <a16:creationId xmlns:a16="http://schemas.microsoft.com/office/drawing/2014/main" id="{3DD69A3F-0C3D-4962-A956-2D9ED1AA114B}"/>
                    </a:ext>
                  </a:extLst>
                </p:cNvPr>
                <p:cNvSpPr/>
                <p:nvPr/>
              </p:nvSpPr>
              <p:spPr>
                <a:xfrm>
                  <a:off x="5210960" y="833306"/>
                  <a:ext cx="1770077" cy="1770077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: Cantos Arredondados 6">
                  <a:extLst>
                    <a:ext uri="{FF2B5EF4-FFF2-40B4-BE49-F238E27FC236}">
                      <a16:creationId xmlns:a16="http://schemas.microsoft.com/office/drawing/2014/main" id="{52EE2D45-D0FA-4F34-95F6-04D56E423317}"/>
                    </a:ext>
                  </a:extLst>
                </p:cNvPr>
                <p:cNvSpPr/>
                <p:nvPr/>
              </p:nvSpPr>
              <p:spPr>
                <a:xfrm>
                  <a:off x="5513663" y="1957430"/>
                  <a:ext cx="1164673" cy="494951"/>
                </a:xfrm>
                <a:prstGeom prst="roundRect">
                  <a:avLst>
                    <a:gd name="adj" fmla="val 2344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7">
                  <a:extLst>
                    <a:ext uri="{FF2B5EF4-FFF2-40B4-BE49-F238E27FC236}">
                      <a16:creationId xmlns:a16="http://schemas.microsoft.com/office/drawing/2014/main" id="{8EC0EE8C-2C28-44B0-B9FE-03E147A8199A}"/>
                    </a:ext>
                  </a:extLst>
                </p:cNvPr>
                <p:cNvSpPr/>
                <p:nvPr/>
              </p:nvSpPr>
              <p:spPr>
                <a:xfrm>
                  <a:off x="5026053" y="1634455"/>
                  <a:ext cx="67112" cy="67950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5" name="Agrupar 8">
                  <a:extLst>
                    <a:ext uri="{FF2B5EF4-FFF2-40B4-BE49-F238E27FC236}">
                      <a16:creationId xmlns:a16="http://schemas.microsoft.com/office/drawing/2014/main" id="{267C4318-4AB2-4746-9648-43FAC46CA6D1}"/>
                    </a:ext>
                  </a:extLst>
                </p:cNvPr>
                <p:cNvGrpSpPr/>
                <p:nvPr/>
              </p:nvGrpSpPr>
              <p:grpSpPr>
                <a:xfrm>
                  <a:off x="4970470" y="2238002"/>
                  <a:ext cx="178278" cy="210185"/>
                  <a:chOff x="997241" y="468386"/>
                  <a:chExt cx="1675809" cy="2446782"/>
                </a:xfrm>
                <a:grpFill/>
              </p:grpSpPr>
              <p:sp>
                <p:nvSpPr>
                  <p:cNvPr id="36" name="Elipse 35">
                    <a:extLst>
                      <a:ext uri="{FF2B5EF4-FFF2-40B4-BE49-F238E27FC236}">
                        <a16:creationId xmlns:a16="http://schemas.microsoft.com/office/drawing/2014/main" id="{8AA4CB02-361D-40B7-B5E9-E7F2EFF87374}"/>
                      </a:ext>
                    </a:extLst>
                  </p:cNvPr>
                  <p:cNvSpPr/>
                  <p:nvPr/>
                </p:nvSpPr>
                <p:spPr>
                  <a:xfrm>
                    <a:off x="997241" y="468386"/>
                    <a:ext cx="1675809" cy="236289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Retângulo: Cantos Arredondados 10">
                    <a:extLst>
                      <a:ext uri="{FF2B5EF4-FFF2-40B4-BE49-F238E27FC236}">
                        <a16:creationId xmlns:a16="http://schemas.microsoft.com/office/drawing/2014/main" id="{F73250F2-2986-478D-84CC-876DADF39F25}"/>
                      </a:ext>
                    </a:extLst>
                  </p:cNvPr>
                  <p:cNvSpPr/>
                  <p:nvPr/>
                </p:nvSpPr>
                <p:spPr>
                  <a:xfrm>
                    <a:off x="997241" y="17169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Retângulo: Cantos Arredondados 11">
                    <a:extLst>
                      <a:ext uri="{FF2B5EF4-FFF2-40B4-BE49-F238E27FC236}">
                        <a16:creationId xmlns:a16="http://schemas.microsoft.com/office/drawing/2014/main" id="{61FF627D-32B0-443C-AF22-BB6C5CF00724}"/>
                      </a:ext>
                    </a:extLst>
                  </p:cNvPr>
                  <p:cNvSpPr/>
                  <p:nvPr/>
                </p:nvSpPr>
                <p:spPr>
                  <a:xfrm>
                    <a:off x="1165196" y="1849772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Retângulo: Cantos Arredondados 12">
                    <a:extLst>
                      <a:ext uri="{FF2B5EF4-FFF2-40B4-BE49-F238E27FC236}">
                        <a16:creationId xmlns:a16="http://schemas.microsoft.com/office/drawing/2014/main" id="{FCBC6A68-B0BD-4771-B12B-2666385ADC6F}"/>
                      </a:ext>
                    </a:extLst>
                  </p:cNvPr>
                  <p:cNvSpPr/>
                  <p:nvPr/>
                </p:nvSpPr>
                <p:spPr>
                  <a:xfrm>
                    <a:off x="1492323" y="2095848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Retângulo: Cantos Arredondados 13">
                    <a:extLst>
                      <a:ext uri="{FF2B5EF4-FFF2-40B4-BE49-F238E27FC236}">
                        <a16:creationId xmlns:a16="http://schemas.microsoft.com/office/drawing/2014/main" id="{69F32E65-17C4-4CC9-9EA0-529687A215BF}"/>
                      </a:ext>
                    </a:extLst>
                  </p:cNvPr>
                  <p:cNvSpPr/>
                  <p:nvPr/>
                </p:nvSpPr>
                <p:spPr>
                  <a:xfrm>
                    <a:off x="1149641" y="18693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Retângulo: Cantos Arredondados 14">
                    <a:extLst>
                      <a:ext uri="{FF2B5EF4-FFF2-40B4-BE49-F238E27FC236}">
                        <a16:creationId xmlns:a16="http://schemas.microsoft.com/office/drawing/2014/main" id="{8F75668C-DE3B-4832-B093-87AE3521FC40}"/>
                      </a:ext>
                    </a:extLst>
                  </p:cNvPr>
                  <p:cNvSpPr/>
                  <p:nvPr/>
                </p:nvSpPr>
                <p:spPr>
                  <a:xfrm>
                    <a:off x="1302041" y="20217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Retângulo: Cantos Arredondados 15">
                    <a:extLst>
                      <a:ext uri="{FF2B5EF4-FFF2-40B4-BE49-F238E27FC236}">
                        <a16:creationId xmlns:a16="http://schemas.microsoft.com/office/drawing/2014/main" id="{F77488DA-7D8B-4E45-86BE-2E5DF4BD4A3A}"/>
                      </a:ext>
                    </a:extLst>
                  </p:cNvPr>
                  <p:cNvSpPr/>
                  <p:nvPr/>
                </p:nvSpPr>
                <p:spPr>
                  <a:xfrm>
                    <a:off x="1697809" y="201475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Retângulo: Cantos Arredondados 16">
                    <a:extLst>
                      <a:ext uri="{FF2B5EF4-FFF2-40B4-BE49-F238E27FC236}">
                        <a16:creationId xmlns:a16="http://schemas.microsoft.com/office/drawing/2014/main" id="{95855D4E-9787-4579-8A96-E2BB0CF567FE}"/>
                      </a:ext>
                    </a:extLst>
                  </p:cNvPr>
                  <p:cNvSpPr/>
                  <p:nvPr/>
                </p:nvSpPr>
                <p:spPr>
                  <a:xfrm>
                    <a:off x="1865764" y="2056699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" name="Retângulo: Cantos Arredondados 17">
                    <a:extLst>
                      <a:ext uri="{FF2B5EF4-FFF2-40B4-BE49-F238E27FC236}">
                        <a16:creationId xmlns:a16="http://schemas.microsoft.com/office/drawing/2014/main" id="{CD991848-2A23-4A4E-8201-C4E62AE9A8FE}"/>
                      </a:ext>
                    </a:extLst>
                  </p:cNvPr>
                  <p:cNvSpPr/>
                  <p:nvPr/>
                </p:nvSpPr>
                <p:spPr>
                  <a:xfrm>
                    <a:off x="2065965" y="2095847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5" name="Retângulo: Cantos Arredondados 18">
                    <a:extLst>
                      <a:ext uri="{FF2B5EF4-FFF2-40B4-BE49-F238E27FC236}">
                        <a16:creationId xmlns:a16="http://schemas.microsoft.com/office/drawing/2014/main" id="{9E1F9F69-A0C7-4ADC-B34E-1749DC2BCD19}"/>
                      </a:ext>
                    </a:extLst>
                  </p:cNvPr>
                  <p:cNvSpPr/>
                  <p:nvPr/>
                </p:nvSpPr>
                <p:spPr>
                  <a:xfrm>
                    <a:off x="2237697" y="194624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6" name="Retângulo: Cantos Arredondados 19">
                    <a:extLst>
                      <a:ext uri="{FF2B5EF4-FFF2-40B4-BE49-F238E27FC236}">
                        <a16:creationId xmlns:a16="http://schemas.microsoft.com/office/drawing/2014/main" id="{F574F9BC-50DE-407D-ABC7-2E93221DE4D5}"/>
                      </a:ext>
                    </a:extLst>
                  </p:cNvPr>
                  <p:cNvSpPr/>
                  <p:nvPr/>
                </p:nvSpPr>
                <p:spPr>
                  <a:xfrm>
                    <a:off x="2385225" y="1812021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7" name="Retângulo: Cantos Arredondados 20">
                    <a:extLst>
                      <a:ext uri="{FF2B5EF4-FFF2-40B4-BE49-F238E27FC236}">
                        <a16:creationId xmlns:a16="http://schemas.microsoft.com/office/drawing/2014/main" id="{5DDFC425-13C4-4724-A776-34A164676126}"/>
                      </a:ext>
                    </a:extLst>
                  </p:cNvPr>
                  <p:cNvSpPr/>
                  <p:nvPr/>
                </p:nvSpPr>
                <p:spPr>
                  <a:xfrm>
                    <a:off x="2454936" y="163445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8" name="Retângulo: Cantos Arredondados 21">
                    <a:extLst>
                      <a:ext uri="{FF2B5EF4-FFF2-40B4-BE49-F238E27FC236}">
                        <a16:creationId xmlns:a16="http://schemas.microsoft.com/office/drawing/2014/main" id="{2E72F04F-DBDE-4F18-9DE9-55494E6B413E}"/>
                      </a:ext>
                    </a:extLst>
                  </p:cNvPr>
                  <p:cNvSpPr/>
                  <p:nvPr/>
                </p:nvSpPr>
                <p:spPr>
                  <a:xfrm>
                    <a:off x="1732665" y="2144781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9" name="Retângulo: Cantos Arredondados 22">
                    <a:extLst>
                      <a:ext uri="{FF2B5EF4-FFF2-40B4-BE49-F238E27FC236}">
                        <a16:creationId xmlns:a16="http://schemas.microsoft.com/office/drawing/2014/main" id="{BB8378C6-CD2D-408A-8997-692BF7688E0D}"/>
                      </a:ext>
                    </a:extLst>
                  </p:cNvPr>
                  <p:cNvSpPr/>
                  <p:nvPr/>
                </p:nvSpPr>
                <p:spPr>
                  <a:xfrm>
                    <a:off x="1918437" y="2179733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</p:grpSp>
      <p:grpSp>
        <p:nvGrpSpPr>
          <p:cNvPr id="27" name="Grupo 26"/>
          <p:cNvGrpSpPr/>
          <p:nvPr/>
        </p:nvGrpSpPr>
        <p:grpSpPr>
          <a:xfrm>
            <a:off x="16093653" y="7111878"/>
            <a:ext cx="894020" cy="916566"/>
            <a:chOff x="11623419" y="4387379"/>
            <a:chExt cx="4306393" cy="4415003"/>
          </a:xfrm>
        </p:grpSpPr>
        <p:grpSp>
          <p:nvGrpSpPr>
            <p:cNvPr id="26" name="Grupo 25"/>
            <p:cNvGrpSpPr/>
            <p:nvPr/>
          </p:nvGrpSpPr>
          <p:grpSpPr>
            <a:xfrm>
              <a:off x="11623419" y="4387379"/>
              <a:ext cx="4306393" cy="4415003"/>
              <a:chOff x="14731237" y="2579167"/>
              <a:chExt cx="4306393" cy="4415003"/>
            </a:xfrm>
          </p:grpSpPr>
          <p:sp>
            <p:nvSpPr>
              <p:cNvPr id="18" name="Retângulo de cantos arredondados 17"/>
              <p:cNvSpPr/>
              <p:nvPr/>
            </p:nvSpPr>
            <p:spPr>
              <a:xfrm rot="16200000">
                <a:off x="16446873" y="2633135"/>
                <a:ext cx="883015" cy="429849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>
                <a:off x="16465170" y="2661284"/>
                <a:ext cx="919607" cy="43328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2767037" flipH="1">
                <a:off x="16362855" y="2714110"/>
                <a:ext cx="996721" cy="425995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 rot="18912966">
                <a:off x="16501349" y="2579167"/>
                <a:ext cx="931168" cy="425536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" name="Elipse 13"/>
            <p:cNvSpPr/>
            <p:nvPr/>
          </p:nvSpPr>
          <p:spPr>
            <a:xfrm>
              <a:off x="11918180" y="4816634"/>
              <a:ext cx="3642445" cy="364244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12860041" y="5717336"/>
              <a:ext cx="1841039" cy="1841043"/>
            </a:xfrm>
            <a:prstGeom prst="ellipse">
              <a:avLst/>
            </a:prstGeom>
            <a:solidFill>
              <a:srgbClr val="21D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16043532" y="8626049"/>
            <a:ext cx="894020" cy="916566"/>
            <a:chOff x="11623419" y="4387379"/>
            <a:chExt cx="4306393" cy="4415003"/>
          </a:xfrm>
        </p:grpSpPr>
        <p:grpSp>
          <p:nvGrpSpPr>
            <p:cNvPr id="53" name="Grupo 52"/>
            <p:cNvGrpSpPr/>
            <p:nvPr/>
          </p:nvGrpSpPr>
          <p:grpSpPr>
            <a:xfrm>
              <a:off x="11623419" y="4387379"/>
              <a:ext cx="4306393" cy="4415003"/>
              <a:chOff x="14731237" y="2579167"/>
              <a:chExt cx="4306393" cy="4415003"/>
            </a:xfrm>
          </p:grpSpPr>
          <p:sp>
            <p:nvSpPr>
              <p:cNvPr id="57" name="Retângulo de cantos arredondados 56"/>
              <p:cNvSpPr/>
              <p:nvPr/>
            </p:nvSpPr>
            <p:spPr>
              <a:xfrm rot="16200000">
                <a:off x="16446873" y="2633135"/>
                <a:ext cx="883015" cy="4298499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de cantos arredondados 57"/>
              <p:cNvSpPr/>
              <p:nvPr/>
            </p:nvSpPr>
            <p:spPr>
              <a:xfrm>
                <a:off x="16465170" y="2661284"/>
                <a:ext cx="919607" cy="4332886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de cantos arredondados 58"/>
              <p:cNvSpPr/>
              <p:nvPr/>
            </p:nvSpPr>
            <p:spPr>
              <a:xfrm rot="2767037" flipH="1">
                <a:off x="16362855" y="2714110"/>
                <a:ext cx="996721" cy="4259957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de cantos arredondados 60"/>
              <p:cNvSpPr/>
              <p:nvPr/>
            </p:nvSpPr>
            <p:spPr>
              <a:xfrm rot="18912966">
                <a:off x="16501349" y="2579167"/>
                <a:ext cx="931168" cy="4255366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4" name="Elipse 53"/>
            <p:cNvSpPr/>
            <p:nvPr/>
          </p:nvSpPr>
          <p:spPr>
            <a:xfrm>
              <a:off x="11918180" y="4816634"/>
              <a:ext cx="3642445" cy="3642444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12860041" y="5717336"/>
              <a:ext cx="1841039" cy="1841043"/>
            </a:xfrm>
            <a:prstGeom prst="ellipse">
              <a:avLst/>
            </a:prstGeom>
            <a:solidFill>
              <a:srgbClr val="21D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21088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157" y="5754254"/>
            <a:ext cx="17353922" cy="1371873"/>
            <a:chOff x="2416157" y="5754254"/>
            <a:chExt cx="17353922" cy="1371873"/>
          </a:xfrm>
        </p:grpSpPr>
        <p:grpSp>
          <p:nvGrpSpPr>
            <p:cNvPr id="2" name="Grupo 1"/>
            <p:cNvGrpSpPr/>
            <p:nvPr/>
          </p:nvGrpSpPr>
          <p:grpSpPr>
            <a:xfrm>
              <a:off x="2416157" y="5754254"/>
              <a:ext cx="17353922" cy="1371873"/>
              <a:chOff x="2416157" y="5754255"/>
              <a:chExt cx="17353922" cy="1656184"/>
            </a:xfrm>
          </p:grpSpPr>
          <p:sp>
            <p:nvSpPr>
              <p:cNvPr id="10" name="Retângulo: Cantos Arredondados 5">
                <a:extLst>
                  <a:ext uri="{FF2B5EF4-FFF2-40B4-BE49-F238E27FC236}">
                    <a16:creationId xmlns:a16="http://schemas.microsoft.com/office/drawing/2014/main" id="{8904E1ED-51B9-4FC0-B35B-957E2321D3A8}"/>
                  </a:ext>
                </a:extLst>
              </p:cNvPr>
              <p:cNvSpPr/>
              <p:nvPr/>
            </p:nvSpPr>
            <p:spPr>
              <a:xfrm>
                <a:off x="2416157" y="5754255"/>
                <a:ext cx="17353922" cy="1656184"/>
              </a:xfrm>
              <a:prstGeom prst="roundRect">
                <a:avLst>
                  <a:gd name="adj" fmla="val 751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12A4A458-C3C9-48CC-A1EB-795918592009}"/>
                  </a:ext>
                </a:extLst>
              </p:cNvPr>
              <p:cNvSpPr/>
              <p:nvPr/>
            </p:nvSpPr>
            <p:spPr>
              <a:xfrm>
                <a:off x="2416157" y="5938046"/>
                <a:ext cx="17349898" cy="131008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04AAC6BA-B41A-4999-8335-7D127D96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371" y="6096000"/>
              <a:ext cx="2112642" cy="696345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7308677" y="5944433"/>
              <a:ext cx="61061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ÓRUM DO </a:t>
              </a:r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STUDANTE:</a:t>
              </a: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079" y="5975452"/>
              <a:ext cx="946213" cy="947267"/>
            </a:xfrm>
            <a:prstGeom prst="rect">
              <a:avLst/>
            </a:prstGeom>
          </p:spPr>
        </p:pic>
        <p:sp>
          <p:nvSpPr>
            <p:cNvPr id="9" name="Retângulo de cantos arredondados 8"/>
            <p:cNvSpPr/>
            <p:nvPr/>
          </p:nvSpPr>
          <p:spPr>
            <a:xfrm>
              <a:off x="4288359" y="6023992"/>
              <a:ext cx="144016" cy="833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16669717" y="6023420"/>
              <a:ext cx="144016" cy="833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90633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6262854" y="3647728"/>
            <a:ext cx="253735" cy="705678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641132" y="4040059"/>
            <a:ext cx="11636560" cy="6840760"/>
          </a:xfrm>
          <a:prstGeom prst="roundRect">
            <a:avLst>
              <a:gd name="adj" fmla="val 3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6876629" y="3705787"/>
            <a:ext cx="11636560" cy="1438758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6876629" y="4871864"/>
            <a:ext cx="11636560" cy="504127"/>
          </a:xfrm>
          <a:prstGeom prst="rect">
            <a:avLst/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7164661" y="3962705"/>
            <a:ext cx="7272808" cy="11612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7452693" y="5884639"/>
            <a:ext cx="7610557" cy="17227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883376" y="9487587"/>
            <a:ext cx="11636560" cy="1144917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7171407" y="9757284"/>
            <a:ext cx="9570317" cy="605521"/>
          </a:xfrm>
          <a:prstGeom prst="roundRect">
            <a:avLst>
              <a:gd name="adj" fmla="val 198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7" name="Grupo 36"/>
          <p:cNvGrpSpPr/>
          <p:nvPr/>
        </p:nvGrpSpPr>
        <p:grpSpPr>
          <a:xfrm>
            <a:off x="17185704" y="9647149"/>
            <a:ext cx="825792" cy="825792"/>
            <a:chOff x="9488513" y="4810522"/>
            <a:chExt cx="3225992" cy="3225992"/>
          </a:xfrm>
        </p:grpSpPr>
        <p:sp>
          <p:nvSpPr>
            <p:cNvPr id="38" name="Elipse 37"/>
            <p:cNvSpPr/>
            <p:nvPr/>
          </p:nvSpPr>
          <p:spPr>
            <a:xfrm>
              <a:off x="9488513" y="4810522"/>
              <a:ext cx="3225992" cy="3225992"/>
            </a:xfrm>
            <a:prstGeom prst="ellipse">
              <a:avLst/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luxograma: Extrair 38"/>
            <p:cNvSpPr/>
            <p:nvPr/>
          </p:nvSpPr>
          <p:spPr>
            <a:xfrm rot="5400000">
              <a:off x="10245921" y="5446437"/>
              <a:ext cx="2194047" cy="1954158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1597286" y="1078073"/>
            <a:ext cx="17353922" cy="1371873"/>
            <a:chOff x="2416157" y="5754255"/>
            <a:chExt cx="17353922" cy="1656184"/>
          </a:xfrm>
        </p:grpSpPr>
        <p:sp>
          <p:nvSpPr>
            <p:cNvPr id="47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2416157" y="5754255"/>
              <a:ext cx="17353922" cy="1656184"/>
            </a:xfrm>
            <a:prstGeom prst="roundRect">
              <a:avLst>
                <a:gd name="adj" fmla="val 751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12A4A458-C3C9-48CC-A1EB-795918592009}"/>
                </a:ext>
              </a:extLst>
            </p:cNvPr>
            <p:cNvSpPr/>
            <p:nvPr/>
          </p:nvSpPr>
          <p:spPr>
            <a:xfrm>
              <a:off x="2416157" y="5938046"/>
              <a:ext cx="17349898" cy="131008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42" name="Imagem 41">
            <a:extLst>
              <a:ext uri="{FF2B5EF4-FFF2-40B4-BE49-F238E27FC236}">
                <a16:creationId xmlns:a16="http://schemas.microsoft.com/office/drawing/2014/main" id="{04AAC6BA-B41A-4999-8335-7D127D964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500" y="1419819"/>
            <a:ext cx="2112642" cy="696345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6489806" y="1268252"/>
            <a:ext cx="2390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Dicas</a:t>
            </a:r>
            <a:r>
              <a:rPr lang="pt-BR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</p:txBody>
      </p:sp>
      <p:sp>
        <p:nvSpPr>
          <p:cNvPr id="45" name="Retângulo de cantos arredondados 44"/>
          <p:cNvSpPr/>
          <p:nvPr/>
        </p:nvSpPr>
        <p:spPr>
          <a:xfrm>
            <a:off x="3469488" y="1347811"/>
            <a:ext cx="144016" cy="8335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15850846" y="1347239"/>
            <a:ext cx="144016" cy="8335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Grupo 48"/>
          <p:cNvGrpSpPr/>
          <p:nvPr/>
        </p:nvGrpSpPr>
        <p:grpSpPr>
          <a:xfrm>
            <a:off x="2139740" y="1275959"/>
            <a:ext cx="907596" cy="983058"/>
            <a:chOff x="1691680" y="548680"/>
            <a:chExt cx="5472608" cy="5472608"/>
          </a:xfrm>
        </p:grpSpPr>
        <p:grpSp>
          <p:nvGrpSpPr>
            <p:cNvPr id="50" name="Agrupar 28">
              <a:extLst>
                <a:ext uri="{FF2B5EF4-FFF2-40B4-BE49-F238E27FC236}">
                  <a16:creationId xmlns:a16="http://schemas.microsoft.com/office/drawing/2014/main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1" name="Agrupar 65">
              <a:extLst>
                <a:ext uri="{FF2B5EF4-FFF2-40B4-BE49-F238E27FC236}">
                  <a16:creationId xmlns:a16="http://schemas.microsoft.com/office/drawing/2014/main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52" name="Retângulo: Cantos Arredondados 42">
                <a:extLst>
                  <a:ext uri="{FF2B5EF4-FFF2-40B4-BE49-F238E27FC236}">
                    <a16:creationId xmlns:a16="http://schemas.microsoft.com/office/drawing/2014/main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: Cantos Arredondados 44">
                <a:extLst>
                  <a:ext uri="{FF2B5EF4-FFF2-40B4-BE49-F238E27FC236}">
                    <a16:creationId xmlns:a16="http://schemas.microsoft.com/office/drawing/2014/main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: Cantos Arredondados 45">
                <a:extLst>
                  <a:ext uri="{FF2B5EF4-FFF2-40B4-BE49-F238E27FC236}">
                    <a16:creationId xmlns:a16="http://schemas.microsoft.com/office/drawing/2014/main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orma Livre: Forma 48">
                <a:extLst>
                  <a:ext uri="{FF2B5EF4-FFF2-40B4-BE49-F238E27FC236}">
                    <a16:creationId xmlns:a16="http://schemas.microsoft.com/office/drawing/2014/main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0">
                <a:extLst>
                  <a:ext uri="{FF2B5EF4-FFF2-40B4-BE49-F238E27FC236}">
                    <a16:creationId xmlns:a16="http://schemas.microsoft.com/office/drawing/2014/main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1">
                <a:extLst>
                  <a:ext uri="{FF2B5EF4-FFF2-40B4-BE49-F238E27FC236}">
                    <a16:creationId xmlns:a16="http://schemas.microsoft.com/office/drawing/2014/main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61" name="Retângulo de cantos arredondados 60"/>
          <p:cNvSpPr/>
          <p:nvPr/>
        </p:nvSpPr>
        <p:spPr>
          <a:xfrm>
            <a:off x="2034674" y="3914971"/>
            <a:ext cx="3312368" cy="698762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Organize-se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Retângulo de cantos arredondados 61"/>
          <p:cNvSpPr/>
          <p:nvPr/>
        </p:nvSpPr>
        <p:spPr>
          <a:xfrm>
            <a:off x="2139740" y="4977615"/>
            <a:ext cx="3006917" cy="79675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Estude melhor</a:t>
            </a:r>
          </a:p>
        </p:txBody>
      </p:sp>
      <p:sp>
        <p:nvSpPr>
          <p:cNvPr id="63" name="Retângulo de cantos arredondados 62"/>
          <p:cNvSpPr/>
          <p:nvPr/>
        </p:nvSpPr>
        <p:spPr>
          <a:xfrm>
            <a:off x="2151691" y="5964676"/>
            <a:ext cx="2994966" cy="77329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etângulo de cantos arredondados 63"/>
          <p:cNvSpPr/>
          <p:nvPr/>
        </p:nvSpPr>
        <p:spPr>
          <a:xfrm>
            <a:off x="2340125" y="6888088"/>
            <a:ext cx="2107759" cy="504127"/>
          </a:xfrm>
          <a:prstGeom prst="roundRect">
            <a:avLst>
              <a:gd name="adj" fmla="val 50000"/>
            </a:avLst>
          </a:prstGeom>
          <a:solidFill>
            <a:srgbClr val="50C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de cantos arredondados 64"/>
          <p:cNvSpPr/>
          <p:nvPr/>
        </p:nvSpPr>
        <p:spPr>
          <a:xfrm>
            <a:off x="2340125" y="7752113"/>
            <a:ext cx="2107759" cy="504127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2340125" y="8616280"/>
            <a:ext cx="2107759" cy="504127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Retângulo de cantos arredondados 66"/>
          <p:cNvSpPr/>
          <p:nvPr/>
        </p:nvSpPr>
        <p:spPr>
          <a:xfrm>
            <a:off x="1957320" y="6826739"/>
            <a:ext cx="3312368" cy="698762"/>
          </a:xfrm>
          <a:prstGeom prst="roundRect">
            <a:avLst>
              <a:gd name="adj" fmla="val 50000"/>
            </a:avLst>
          </a:prstGeom>
          <a:solidFill>
            <a:srgbClr val="50C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Organize-se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558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B417245-5B97-4C49-BB6C-3C9129229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33" y="911424"/>
            <a:ext cx="6616700" cy="304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CF2EC2E-0822-4028-B9DA-FA02D99C92CB}"/>
              </a:ext>
            </a:extLst>
          </p:cNvPr>
          <p:cNvSpPr/>
          <p:nvPr/>
        </p:nvSpPr>
        <p:spPr>
          <a:xfrm>
            <a:off x="611933" y="4151784"/>
            <a:ext cx="6624736" cy="3049200"/>
          </a:xfrm>
          <a:prstGeom prst="rect">
            <a:avLst/>
          </a:prstGeom>
          <a:gradFill flip="none" rotWithShape="1">
            <a:gsLst>
              <a:gs pos="0">
                <a:srgbClr val="43E1D9"/>
              </a:gs>
              <a:gs pos="54000">
                <a:srgbClr val="21D1C9"/>
              </a:gs>
              <a:gs pos="100000">
                <a:srgbClr val="1DAFA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51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10175523" y="3539671"/>
            <a:ext cx="2298013" cy="2757615"/>
            <a:chOff x="3806213" y="865318"/>
            <a:chExt cx="2298013" cy="2757615"/>
          </a:xfrm>
        </p:grpSpPr>
        <p:grpSp>
          <p:nvGrpSpPr>
            <p:cNvPr id="12" name="Grupo 11"/>
            <p:cNvGrpSpPr/>
            <p:nvPr/>
          </p:nvGrpSpPr>
          <p:grpSpPr>
            <a:xfrm>
              <a:off x="3806213" y="865318"/>
              <a:ext cx="2298013" cy="2757615"/>
              <a:chOff x="6907574" y="786758"/>
              <a:chExt cx="2298013" cy="2757615"/>
            </a:xfrm>
          </p:grpSpPr>
          <p:grpSp>
            <p:nvGrpSpPr>
              <p:cNvPr id="63" name="Agrupar 3">
                <a:extLst>
                  <a:ext uri="{FF2B5EF4-FFF2-40B4-BE49-F238E27FC236}">
                    <a16:creationId xmlns:a16="http://schemas.microsoft.com/office/drawing/2014/main" id="{C45FEF34-3D77-4245-91E6-21A8D7F39CAE}"/>
                  </a:ext>
                </a:extLst>
              </p:cNvPr>
              <p:cNvGrpSpPr/>
              <p:nvPr/>
            </p:nvGrpSpPr>
            <p:grpSpPr>
              <a:xfrm>
                <a:off x="6907574" y="786758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74" name="Retângulo: Cantos Arredondados 4">
                  <a:extLst>
                    <a:ext uri="{FF2B5EF4-FFF2-40B4-BE49-F238E27FC236}">
                      <a16:creationId xmlns:a16="http://schemas.microsoft.com/office/drawing/2014/main" id="{2901A741-378D-4F90-9213-3C8C001BF999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: Cantos Arredondados 5">
                  <a:extLst>
                    <a:ext uri="{FF2B5EF4-FFF2-40B4-BE49-F238E27FC236}">
                      <a16:creationId xmlns:a16="http://schemas.microsoft.com/office/drawing/2014/main" id="{842C104C-6712-4FAB-A86A-FAC9CE782474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6">
                  <a:extLst>
                    <a:ext uri="{FF2B5EF4-FFF2-40B4-BE49-F238E27FC236}">
                      <a16:creationId xmlns:a16="http://schemas.microsoft.com/office/drawing/2014/main" id="{255A55C9-6EA9-40DD-A50C-94EDA00AB2EC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Forma Livre: Forma 7">
                  <a:extLst>
                    <a:ext uri="{FF2B5EF4-FFF2-40B4-BE49-F238E27FC236}">
                      <a16:creationId xmlns:a16="http://schemas.microsoft.com/office/drawing/2014/main" id="{8B1C2CE6-4108-48D3-8CBE-635179488ECA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>
                  <a:extLst>
                    <a:ext uri="{FF2B5EF4-FFF2-40B4-BE49-F238E27FC236}">
                      <a16:creationId xmlns:a16="http://schemas.microsoft.com/office/drawing/2014/main" id="{6444A46D-5BDF-4712-88E7-104DA9FAAFD4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9">
                  <a:extLst>
                    <a:ext uri="{FF2B5EF4-FFF2-40B4-BE49-F238E27FC236}">
                      <a16:creationId xmlns:a16="http://schemas.microsoft.com/office/drawing/2014/main" id="{881B3B66-2052-48AF-979B-60B32E1F7F9E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0">
                  <a:extLst>
                    <a:ext uri="{FF2B5EF4-FFF2-40B4-BE49-F238E27FC236}">
                      <a16:creationId xmlns:a16="http://schemas.microsoft.com/office/drawing/2014/main" id="{8212EF75-2EF8-4DFC-BEB5-5C95D755FCD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4" name="Agrupar 17">
                <a:extLst>
                  <a:ext uri="{FF2B5EF4-FFF2-40B4-BE49-F238E27FC236}">
                    <a16:creationId xmlns:a16="http://schemas.microsoft.com/office/drawing/2014/main" id="{1C1086BE-5C78-46C5-8759-F221A1473050}"/>
                  </a:ext>
                </a:extLst>
              </p:cNvPr>
              <p:cNvGrpSpPr/>
              <p:nvPr/>
            </p:nvGrpSpPr>
            <p:grpSpPr>
              <a:xfrm>
                <a:off x="7769333" y="2582082"/>
                <a:ext cx="789943" cy="348001"/>
                <a:chOff x="1691680" y="1268760"/>
                <a:chExt cx="2016224" cy="888224"/>
              </a:xfrm>
            </p:grpSpPr>
            <p:sp>
              <p:nvSpPr>
                <p:cNvPr id="68" name="Forma Livre: Forma 18">
                  <a:extLst>
                    <a:ext uri="{FF2B5EF4-FFF2-40B4-BE49-F238E27FC236}">
                      <a16:creationId xmlns:a16="http://schemas.microsoft.com/office/drawing/2014/main" id="{A5FF4AA1-FB76-4089-AF79-C37CF505E719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Forma Livre: Forma 19">
                  <a:extLst>
                    <a:ext uri="{FF2B5EF4-FFF2-40B4-BE49-F238E27FC236}">
                      <a16:creationId xmlns:a16="http://schemas.microsoft.com/office/drawing/2014/main" id="{F8045286-37AC-4911-A671-477E8EB257A2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CD452FDD-69B7-4E28-B5E7-0FEFB45E205A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21">
                  <a:extLst>
                    <a:ext uri="{FF2B5EF4-FFF2-40B4-BE49-F238E27FC236}">
                      <a16:creationId xmlns:a16="http://schemas.microsoft.com/office/drawing/2014/main" id="{AF7D2798-BB73-466E-A25A-A2621184FA04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22">
                  <a:extLst>
                    <a:ext uri="{FF2B5EF4-FFF2-40B4-BE49-F238E27FC236}">
                      <a16:creationId xmlns:a16="http://schemas.microsoft.com/office/drawing/2014/main" id="{3E77055B-F661-42D4-86CB-10C4D49F7934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: Cantos Arredondados 23">
                  <a:extLst>
                    <a:ext uri="{FF2B5EF4-FFF2-40B4-BE49-F238E27FC236}">
                      <a16:creationId xmlns:a16="http://schemas.microsoft.com/office/drawing/2014/main" id="{2D266FA5-5903-44D9-9DC7-DCB4A530544F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5" name="Forma Livre: Forma 24">
                <a:extLst>
                  <a:ext uri="{FF2B5EF4-FFF2-40B4-BE49-F238E27FC236}">
                    <a16:creationId xmlns:a16="http://schemas.microsoft.com/office/drawing/2014/main" id="{59EBB5C9-01FD-4920-B60F-971211221B04}"/>
                  </a:ext>
                </a:extLst>
              </p:cNvPr>
              <p:cNvSpPr/>
              <p:nvPr/>
            </p:nvSpPr>
            <p:spPr>
              <a:xfrm>
                <a:off x="7984772" y="2294836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466721" y="1670425"/>
              <a:ext cx="287252" cy="718129"/>
              <a:chOff x="4355972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2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0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411469" y="1637489"/>
              <a:ext cx="287252" cy="718129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777821" y="4582799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1D35B8E0-5B77-4F78-B020-1D9680793D3F}"/>
              </a:ext>
            </a:extLst>
          </p:cNvPr>
          <p:cNvSpPr/>
          <p:nvPr/>
        </p:nvSpPr>
        <p:spPr>
          <a:xfrm>
            <a:off x="9972974" y="6672066"/>
            <a:ext cx="216024" cy="1440160"/>
          </a:xfrm>
          <a:prstGeom prst="rect">
            <a:avLst/>
          </a:pr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CA5AA3B5-D86F-47B1-BF70-AFBE1E3895A9}"/>
              </a:ext>
            </a:extLst>
          </p:cNvPr>
          <p:cNvSpPr/>
          <p:nvPr/>
        </p:nvSpPr>
        <p:spPr>
          <a:xfrm>
            <a:off x="10477032" y="6960098"/>
            <a:ext cx="1008112" cy="1152128"/>
          </a:xfrm>
          <a:custGeom>
            <a:avLst/>
            <a:gdLst>
              <a:gd name="connsiteX0" fmla="*/ 0 w 1224136"/>
              <a:gd name="connsiteY0" fmla="*/ 0 h 1152128"/>
              <a:gd name="connsiteX1" fmla="*/ 216024 w 1224136"/>
              <a:gd name="connsiteY1" fmla="*/ 0 h 1152128"/>
              <a:gd name="connsiteX2" fmla="*/ 216024 w 1224136"/>
              <a:gd name="connsiteY2" fmla="*/ 547737 h 1152128"/>
              <a:gd name="connsiteX3" fmla="*/ 569921 w 1224136"/>
              <a:gd name="connsiteY3" fmla="*/ 936104 h 1152128"/>
              <a:gd name="connsiteX4" fmla="*/ 654215 w 1224136"/>
              <a:gd name="connsiteY4" fmla="*/ 936104 h 1152128"/>
              <a:gd name="connsiteX5" fmla="*/ 1008112 w 1224136"/>
              <a:gd name="connsiteY5" fmla="*/ 547737 h 1152128"/>
              <a:gd name="connsiteX6" fmla="*/ 1008112 w 1224136"/>
              <a:gd name="connsiteY6" fmla="*/ 0 h 1152128"/>
              <a:gd name="connsiteX7" fmla="*/ 1224136 w 1224136"/>
              <a:gd name="connsiteY7" fmla="*/ 0 h 1152128"/>
              <a:gd name="connsiteX8" fmla="*/ 1224136 w 1224136"/>
              <a:gd name="connsiteY8" fmla="*/ 605196 h 1152128"/>
              <a:gd name="connsiteX9" fmla="*/ 677204 w 1224136"/>
              <a:gd name="connsiteY9" fmla="*/ 1152128 h 1152128"/>
              <a:gd name="connsiteX10" fmla="*/ 546932 w 1224136"/>
              <a:gd name="connsiteY10" fmla="*/ 1152128 h 1152128"/>
              <a:gd name="connsiteX11" fmla="*/ 0 w 1224136"/>
              <a:gd name="connsiteY11" fmla="*/ 605196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4136" h="1152128">
                <a:moveTo>
                  <a:pt x="0" y="0"/>
                </a:moveTo>
                <a:lnTo>
                  <a:pt x="216024" y="0"/>
                </a:lnTo>
                <a:lnTo>
                  <a:pt x="216024" y="547737"/>
                </a:lnTo>
                <a:cubicBezTo>
                  <a:pt x="216024" y="762226"/>
                  <a:pt x="374469" y="936104"/>
                  <a:pt x="569921" y="936104"/>
                </a:cubicBezTo>
                <a:lnTo>
                  <a:pt x="654215" y="936104"/>
                </a:lnTo>
                <a:cubicBezTo>
                  <a:pt x="849667" y="936104"/>
                  <a:pt x="1008112" y="762226"/>
                  <a:pt x="1008112" y="547737"/>
                </a:cubicBezTo>
                <a:lnTo>
                  <a:pt x="1008112" y="0"/>
                </a:lnTo>
                <a:lnTo>
                  <a:pt x="1224136" y="0"/>
                </a:lnTo>
                <a:lnTo>
                  <a:pt x="1224136" y="605196"/>
                </a:lnTo>
                <a:cubicBezTo>
                  <a:pt x="1224136" y="907258"/>
                  <a:pt x="979266" y="1152128"/>
                  <a:pt x="677204" y="1152128"/>
                </a:cubicBezTo>
                <a:lnTo>
                  <a:pt x="546932" y="1152128"/>
                </a:lnTo>
                <a:cubicBezTo>
                  <a:pt x="244870" y="1152128"/>
                  <a:pt x="0" y="907258"/>
                  <a:pt x="0" y="605196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7C85EB61-88CA-421C-AEE1-DD45034A253C}"/>
              </a:ext>
            </a:extLst>
          </p:cNvPr>
          <p:cNvSpPr/>
          <p:nvPr/>
        </p:nvSpPr>
        <p:spPr>
          <a:xfrm>
            <a:off x="11701169" y="6960098"/>
            <a:ext cx="840093" cy="1152128"/>
          </a:xfrm>
          <a:custGeom>
            <a:avLst/>
            <a:gdLst>
              <a:gd name="connsiteX0" fmla="*/ 216024 w 1008112"/>
              <a:gd name="connsiteY0" fmla="*/ 216023 h 1296144"/>
              <a:gd name="connsiteX1" fmla="*/ 216024 w 1008112"/>
              <a:gd name="connsiteY1" fmla="*/ 1080120 h 1296144"/>
              <a:gd name="connsiteX2" fmla="*/ 393275 w 1008112"/>
              <a:gd name="connsiteY2" fmla="*/ 1080120 h 1296144"/>
              <a:gd name="connsiteX3" fmla="*/ 792088 w 1008112"/>
              <a:gd name="connsiteY3" fmla="*/ 648072 h 1296144"/>
              <a:gd name="connsiteX4" fmla="*/ 393275 w 1008112"/>
              <a:gd name="connsiteY4" fmla="*/ 216023 h 1296144"/>
              <a:gd name="connsiteX5" fmla="*/ 0 w 1008112"/>
              <a:gd name="connsiteY5" fmla="*/ 0 h 1296144"/>
              <a:gd name="connsiteX6" fmla="*/ 310189 w 1008112"/>
              <a:gd name="connsiteY6" fmla="*/ 0 h 1296144"/>
              <a:gd name="connsiteX7" fmla="*/ 1008112 w 1008112"/>
              <a:gd name="connsiteY7" fmla="*/ 648072 h 1296144"/>
              <a:gd name="connsiteX8" fmla="*/ 310189 w 1008112"/>
              <a:gd name="connsiteY8" fmla="*/ 1296144 h 1296144"/>
              <a:gd name="connsiteX9" fmla="*/ 0 w 1008112"/>
              <a:gd name="connsiteY9" fmla="*/ 1296144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112" h="1296144">
                <a:moveTo>
                  <a:pt x="216024" y="216023"/>
                </a:moveTo>
                <a:lnTo>
                  <a:pt x="216024" y="1080120"/>
                </a:lnTo>
                <a:lnTo>
                  <a:pt x="393275" y="1080120"/>
                </a:lnTo>
                <a:cubicBezTo>
                  <a:pt x="613533" y="1080120"/>
                  <a:pt x="792088" y="886685"/>
                  <a:pt x="792088" y="648072"/>
                </a:cubicBezTo>
                <a:cubicBezTo>
                  <a:pt x="792088" y="409458"/>
                  <a:pt x="613533" y="216023"/>
                  <a:pt x="393275" y="216023"/>
                </a:cubicBezTo>
                <a:close/>
                <a:moveTo>
                  <a:pt x="0" y="0"/>
                </a:moveTo>
                <a:lnTo>
                  <a:pt x="310189" y="0"/>
                </a:lnTo>
                <a:cubicBezTo>
                  <a:pt x="695641" y="0"/>
                  <a:pt x="1008112" y="290152"/>
                  <a:pt x="1008112" y="648072"/>
                </a:cubicBezTo>
                <a:cubicBezTo>
                  <a:pt x="1008112" y="1005992"/>
                  <a:pt x="695641" y="1296144"/>
                  <a:pt x="310189" y="1296144"/>
                </a:cubicBezTo>
                <a:lnTo>
                  <a:pt x="0" y="1296144"/>
                </a:ln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Forma Livre: Forma 109">
            <a:extLst>
              <a:ext uri="{FF2B5EF4-FFF2-40B4-BE49-F238E27FC236}">
                <a16:creationId xmlns:a16="http://schemas.microsoft.com/office/drawing/2014/main" id="{FDB00EED-4104-4E00-8C7E-9370791D6384}"/>
              </a:ext>
            </a:extLst>
          </p:cNvPr>
          <p:cNvSpPr/>
          <p:nvPr/>
        </p:nvSpPr>
        <p:spPr>
          <a:xfrm>
            <a:off x="7884743" y="6168012"/>
            <a:ext cx="1800200" cy="1944215"/>
          </a:xfrm>
          <a:custGeom>
            <a:avLst/>
            <a:gdLst>
              <a:gd name="connsiteX0" fmla="*/ 327309 w 1800200"/>
              <a:gd name="connsiteY0" fmla="*/ 1636546 h 1800200"/>
              <a:gd name="connsiteX1" fmla="*/ 504057 w 1800200"/>
              <a:gd name="connsiteY1" fmla="*/ 1636546 h 1800200"/>
              <a:gd name="connsiteX2" fmla="*/ 504057 w 1800200"/>
              <a:gd name="connsiteY2" fmla="*/ 1800200 h 1800200"/>
              <a:gd name="connsiteX3" fmla="*/ 327309 w 1800200"/>
              <a:gd name="connsiteY3" fmla="*/ 1800200 h 1800200"/>
              <a:gd name="connsiteX4" fmla="*/ 576065 w 1800200"/>
              <a:gd name="connsiteY4" fmla="*/ 818273 h 1800200"/>
              <a:gd name="connsiteX5" fmla="*/ 1335077 w 1800200"/>
              <a:gd name="connsiteY5" fmla="*/ 818273 h 1800200"/>
              <a:gd name="connsiteX6" fmla="*/ 1800200 w 1800200"/>
              <a:gd name="connsiteY6" fmla="*/ 1309237 h 1800200"/>
              <a:gd name="connsiteX7" fmla="*/ 1335077 w 1800200"/>
              <a:gd name="connsiteY7" fmla="*/ 1800200 h 1800200"/>
              <a:gd name="connsiteX8" fmla="*/ 576065 w 1800200"/>
              <a:gd name="connsiteY8" fmla="*/ 1800200 h 1800200"/>
              <a:gd name="connsiteX9" fmla="*/ 576065 w 1800200"/>
              <a:gd name="connsiteY9" fmla="*/ 1636546 h 1800200"/>
              <a:gd name="connsiteX10" fmla="*/ 1335077 w 1800200"/>
              <a:gd name="connsiteY10" fmla="*/ 1636546 h 1800200"/>
              <a:gd name="connsiteX11" fmla="*/ 1645159 w 1800200"/>
              <a:gd name="connsiteY11" fmla="*/ 1309237 h 1800200"/>
              <a:gd name="connsiteX12" fmla="*/ 1335077 w 1800200"/>
              <a:gd name="connsiteY12" fmla="*/ 981928 h 1800200"/>
              <a:gd name="connsiteX13" fmla="*/ 576065 w 1800200"/>
              <a:gd name="connsiteY13" fmla="*/ 981928 h 1800200"/>
              <a:gd name="connsiteX14" fmla="*/ 576065 w 1800200"/>
              <a:gd name="connsiteY14" fmla="*/ 0 h 1800200"/>
              <a:gd name="connsiteX15" fmla="*/ 1391064 w 1800200"/>
              <a:gd name="connsiteY15" fmla="*/ 0 h 1800200"/>
              <a:gd name="connsiteX16" fmla="*/ 1391064 w 1800200"/>
              <a:gd name="connsiteY16" fmla="*/ 163654 h 1800200"/>
              <a:gd name="connsiteX17" fmla="*/ 576065 w 1800200"/>
              <a:gd name="connsiteY17" fmla="*/ 163654 h 1800200"/>
              <a:gd name="connsiteX18" fmla="*/ 490964 w 1800200"/>
              <a:gd name="connsiteY18" fmla="*/ 0 h 1800200"/>
              <a:gd name="connsiteX19" fmla="*/ 504057 w 1800200"/>
              <a:gd name="connsiteY19" fmla="*/ 0 h 1800200"/>
              <a:gd name="connsiteX20" fmla="*/ 504057 w 1800200"/>
              <a:gd name="connsiteY20" fmla="*/ 163654 h 1800200"/>
              <a:gd name="connsiteX21" fmla="*/ 490964 w 1800200"/>
              <a:gd name="connsiteY21" fmla="*/ 163654 h 1800200"/>
              <a:gd name="connsiteX22" fmla="*/ 163655 w 1800200"/>
              <a:gd name="connsiteY22" fmla="*/ 490963 h 1800200"/>
              <a:gd name="connsiteX23" fmla="*/ 490964 w 1800200"/>
              <a:gd name="connsiteY23" fmla="*/ 818272 h 1800200"/>
              <a:gd name="connsiteX24" fmla="*/ 490964 w 1800200"/>
              <a:gd name="connsiteY24" fmla="*/ 981927 h 1800200"/>
              <a:gd name="connsiteX25" fmla="*/ 0 w 1800200"/>
              <a:gd name="connsiteY25" fmla="*/ 490963 h 1800200"/>
              <a:gd name="connsiteX26" fmla="*/ 490964 w 1800200"/>
              <a:gd name="connsiteY2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00200" h="1800200">
                <a:moveTo>
                  <a:pt x="327309" y="1636546"/>
                </a:moveTo>
                <a:lnTo>
                  <a:pt x="504057" y="1636546"/>
                </a:lnTo>
                <a:lnTo>
                  <a:pt x="504057" y="1800200"/>
                </a:lnTo>
                <a:lnTo>
                  <a:pt x="327309" y="1800200"/>
                </a:lnTo>
                <a:close/>
                <a:moveTo>
                  <a:pt x="576065" y="818273"/>
                </a:moveTo>
                <a:lnTo>
                  <a:pt x="1335077" y="818273"/>
                </a:lnTo>
                <a:cubicBezTo>
                  <a:pt x="1591958" y="818273"/>
                  <a:pt x="1800200" y="1038084"/>
                  <a:pt x="1800200" y="1309237"/>
                </a:cubicBezTo>
                <a:cubicBezTo>
                  <a:pt x="1800200" y="1580389"/>
                  <a:pt x="1591958" y="1800200"/>
                  <a:pt x="1335077" y="1800200"/>
                </a:cubicBezTo>
                <a:lnTo>
                  <a:pt x="576065" y="1800200"/>
                </a:lnTo>
                <a:lnTo>
                  <a:pt x="576065" y="1636546"/>
                </a:lnTo>
                <a:lnTo>
                  <a:pt x="1335077" y="1636546"/>
                </a:lnTo>
                <a:cubicBezTo>
                  <a:pt x="1506331" y="1636546"/>
                  <a:pt x="1645159" y="1490005"/>
                  <a:pt x="1645159" y="1309237"/>
                </a:cubicBezTo>
                <a:cubicBezTo>
                  <a:pt x="1645159" y="1128469"/>
                  <a:pt x="1506331" y="981928"/>
                  <a:pt x="1335077" y="981928"/>
                </a:cubicBezTo>
                <a:lnTo>
                  <a:pt x="576065" y="981928"/>
                </a:lnTo>
                <a:close/>
                <a:moveTo>
                  <a:pt x="576065" y="0"/>
                </a:moveTo>
                <a:lnTo>
                  <a:pt x="1391064" y="0"/>
                </a:lnTo>
                <a:lnTo>
                  <a:pt x="1391064" y="163654"/>
                </a:lnTo>
                <a:lnTo>
                  <a:pt x="576065" y="163654"/>
                </a:lnTo>
                <a:close/>
                <a:moveTo>
                  <a:pt x="490964" y="0"/>
                </a:moveTo>
                <a:lnTo>
                  <a:pt x="504057" y="0"/>
                </a:lnTo>
                <a:lnTo>
                  <a:pt x="504057" y="163654"/>
                </a:lnTo>
                <a:lnTo>
                  <a:pt x="490964" y="163654"/>
                </a:lnTo>
                <a:cubicBezTo>
                  <a:pt x="310195" y="163654"/>
                  <a:pt x="163655" y="310195"/>
                  <a:pt x="163655" y="490963"/>
                </a:cubicBezTo>
                <a:cubicBezTo>
                  <a:pt x="163655" y="671731"/>
                  <a:pt x="310195" y="818272"/>
                  <a:pt x="490964" y="818272"/>
                </a:cubicBezTo>
                <a:lnTo>
                  <a:pt x="490964" y="981927"/>
                </a:lnTo>
                <a:cubicBezTo>
                  <a:pt x="219811" y="981927"/>
                  <a:pt x="0" y="762116"/>
                  <a:pt x="0" y="490963"/>
                </a:cubicBezTo>
                <a:cubicBezTo>
                  <a:pt x="0" y="219811"/>
                  <a:pt x="219811" y="0"/>
                  <a:pt x="490964" y="0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1E3B85D9-26F4-43E7-A9E1-BE1B8C7ADC16}"/>
              </a:ext>
            </a:extLst>
          </p:cNvPr>
          <p:cNvGrpSpPr/>
          <p:nvPr/>
        </p:nvGrpSpPr>
        <p:grpSpPr>
          <a:xfrm>
            <a:off x="12709280" y="6960098"/>
            <a:ext cx="1118242" cy="1152128"/>
            <a:chOff x="5796136" y="2204864"/>
            <a:chExt cx="1327912" cy="1368152"/>
          </a:xfrm>
          <a:solidFill>
            <a:srgbClr val="0077D0"/>
          </a:solidFill>
        </p:grpSpPr>
        <p:sp>
          <p:nvSpPr>
            <p:cNvPr id="97" name="Cruz 96">
              <a:extLst>
                <a:ext uri="{FF2B5EF4-FFF2-40B4-BE49-F238E27FC236}">
                  <a16:creationId xmlns:a16="http://schemas.microsoft.com/office/drawing/2014/main" id="{A668293D-2470-4C9E-AF95-4EE1BC4E3F89}"/>
                </a:ext>
              </a:extLst>
            </p:cNvPr>
            <p:cNvSpPr/>
            <p:nvPr/>
          </p:nvSpPr>
          <p:spPr>
            <a:xfrm flipH="1">
              <a:off x="5796136" y="2241841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ruz 97">
              <a:extLst>
                <a:ext uri="{FF2B5EF4-FFF2-40B4-BE49-F238E27FC236}">
                  <a16:creationId xmlns:a16="http://schemas.microsoft.com/office/drawing/2014/main" id="{3149B231-2A8A-426E-BBD1-97FF35078606}"/>
                </a:ext>
              </a:extLst>
            </p:cNvPr>
            <p:cNvSpPr/>
            <p:nvPr/>
          </p:nvSpPr>
          <p:spPr>
            <a:xfrm flipH="1">
              <a:off x="5832026" y="2278818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Cruz 98">
              <a:extLst>
                <a:ext uri="{FF2B5EF4-FFF2-40B4-BE49-F238E27FC236}">
                  <a16:creationId xmlns:a16="http://schemas.microsoft.com/office/drawing/2014/main" id="{6D16372F-0346-4C90-B0AE-50860F04A7FF}"/>
                </a:ext>
              </a:extLst>
            </p:cNvPr>
            <p:cNvSpPr/>
            <p:nvPr/>
          </p:nvSpPr>
          <p:spPr>
            <a:xfrm flipH="1">
              <a:off x="5832026" y="2204864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0" name="Grupo 19">
              <a:extLst>
                <a:ext uri="{FF2B5EF4-FFF2-40B4-BE49-F238E27FC236}">
                  <a16:creationId xmlns:a16="http://schemas.microsoft.com/office/drawing/2014/main" id="{ECD0E47B-370B-4933-B6E5-461C50CDE360}"/>
                </a:ext>
              </a:extLst>
            </p:cNvPr>
            <p:cNvGrpSpPr/>
            <p:nvPr/>
          </p:nvGrpSpPr>
          <p:grpSpPr>
            <a:xfrm>
              <a:off x="5832026" y="2241841"/>
              <a:ext cx="1292022" cy="1294198"/>
              <a:chOff x="4355976" y="1988840"/>
              <a:chExt cx="2592288" cy="2520280"/>
            </a:xfrm>
            <a:grpFill/>
          </p:grpSpPr>
          <p:sp>
            <p:nvSpPr>
              <p:cNvPr id="106" name="Cruz 105">
                <a:extLst>
                  <a:ext uri="{FF2B5EF4-FFF2-40B4-BE49-F238E27FC236}">
                    <a16:creationId xmlns:a16="http://schemas.microsoft.com/office/drawing/2014/main" id="{F8B3730A-DFFD-4F58-AB57-6BDC4ACCFB5C}"/>
                  </a:ext>
                </a:extLst>
              </p:cNvPr>
              <p:cNvSpPr/>
              <p:nvPr/>
            </p:nvSpPr>
            <p:spPr>
              <a:xfrm>
                <a:off x="4427984" y="1988840"/>
                <a:ext cx="2520280" cy="2520280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Cruz 106">
                <a:extLst>
                  <a:ext uri="{FF2B5EF4-FFF2-40B4-BE49-F238E27FC236}">
                    <a16:creationId xmlns:a16="http://schemas.microsoft.com/office/drawing/2014/main" id="{F107EE2E-F528-4C6C-9C0C-EB7826199496}"/>
                  </a:ext>
                </a:extLst>
              </p:cNvPr>
              <p:cNvSpPr/>
              <p:nvPr/>
            </p:nvSpPr>
            <p:spPr>
              <a:xfrm>
                <a:off x="4355976" y="1988840"/>
                <a:ext cx="2520279" cy="2444272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9324902" y="6524246"/>
            <a:ext cx="4591338" cy="377669"/>
            <a:chOff x="3059833" y="3857241"/>
            <a:chExt cx="4591338" cy="37766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923F2C6A-2603-4687-9497-EA8730BB2C49}"/>
                </a:ext>
              </a:extLst>
            </p:cNvPr>
            <p:cNvSpPr/>
            <p:nvPr/>
          </p:nvSpPr>
          <p:spPr>
            <a:xfrm rot="5400000">
              <a:off x="5220073" y="1772816"/>
              <a:ext cx="216024" cy="4536504"/>
            </a:xfrm>
            <a:prstGeom prst="rect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Triângulo Retângulo 149">
              <a:extLst>
                <a:ext uri="{FF2B5EF4-FFF2-40B4-BE49-F238E27FC236}">
                  <a16:creationId xmlns:a16="http://schemas.microsoft.com/office/drawing/2014/main" id="{3AC26621-2860-4357-980C-DA92A2D14681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0176357" y="3539671"/>
            <a:ext cx="2298013" cy="2757615"/>
            <a:chOff x="3558130" y="933283"/>
            <a:chExt cx="2298013" cy="2757615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558130" y="933283"/>
              <a:ext cx="2298013" cy="2757615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419889" y="2728607"/>
              <a:ext cx="789943" cy="348001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635328" y="2441361"/>
              <a:ext cx="484783" cy="150683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10800000">
              <a:off x="4176039" y="1938664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6"/>
            <p:cNvSpPr/>
            <p:nvPr/>
          </p:nvSpPr>
          <p:spPr>
            <a:xfrm rot="10800000">
              <a:off x="5125765" y="1938662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537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4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4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48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57" grpId="0" animBg="1"/>
      <p:bldP spid="1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82500DF-9982-4F1F-B94B-02E15759DDF7}"/>
              </a:ext>
            </a:extLst>
          </p:cNvPr>
          <p:cNvGrpSpPr/>
          <p:nvPr/>
        </p:nvGrpSpPr>
        <p:grpSpPr>
          <a:xfrm>
            <a:off x="4644381" y="983432"/>
            <a:ext cx="2088232" cy="1538697"/>
            <a:chOff x="11125101" y="3503712"/>
            <a:chExt cx="6840760" cy="504056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9BD18F7-F81B-4604-B545-EF3525D68E78}"/>
                </a:ext>
              </a:extLst>
            </p:cNvPr>
            <p:cNvSpPr/>
            <p:nvPr/>
          </p:nvSpPr>
          <p:spPr>
            <a:xfrm>
              <a:off x="12133213" y="3503712"/>
              <a:ext cx="3960440" cy="504056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75D50D6-6BCF-46D5-B77C-18051987FA79}"/>
                </a:ext>
              </a:extLst>
            </p:cNvPr>
            <p:cNvSpPr/>
            <p:nvPr/>
          </p:nvSpPr>
          <p:spPr>
            <a:xfrm>
              <a:off x="13141325" y="4943872"/>
              <a:ext cx="1872208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E756958-B0A9-4334-96C2-D70F0C1E33B3}"/>
                </a:ext>
              </a:extLst>
            </p:cNvPr>
            <p:cNvSpPr/>
            <p:nvPr/>
          </p:nvSpPr>
          <p:spPr>
            <a:xfrm>
              <a:off x="12637269" y="7104112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3BBDA2F3-148C-4C63-BD1D-DFD6030476DB}"/>
                </a:ext>
              </a:extLst>
            </p:cNvPr>
            <p:cNvSpPr/>
            <p:nvPr/>
          </p:nvSpPr>
          <p:spPr>
            <a:xfrm>
              <a:off x="14797509" y="3791744"/>
              <a:ext cx="1080120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4B5C710-2B3C-4E98-BDE6-EC4D98C188CC}"/>
                </a:ext>
              </a:extLst>
            </p:cNvPr>
            <p:cNvSpPr/>
            <p:nvPr/>
          </p:nvSpPr>
          <p:spPr>
            <a:xfrm>
              <a:off x="14797509" y="4079776"/>
              <a:ext cx="1080120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5A654A68-4C71-459B-8799-8E07C196F4F9}"/>
                </a:ext>
              </a:extLst>
            </p:cNvPr>
            <p:cNvSpPr/>
            <p:nvPr/>
          </p:nvSpPr>
          <p:spPr>
            <a:xfrm>
              <a:off x="12637269" y="6696066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25F699AC-92E7-479F-B30E-923C9468D2D7}"/>
                </a:ext>
              </a:extLst>
            </p:cNvPr>
            <p:cNvSpPr/>
            <p:nvPr/>
          </p:nvSpPr>
          <p:spPr>
            <a:xfrm>
              <a:off x="12637269" y="6288021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1B94111-53AB-45C0-9CC2-549903642821}"/>
                </a:ext>
              </a:extLst>
            </p:cNvPr>
            <p:cNvSpPr/>
            <p:nvPr/>
          </p:nvSpPr>
          <p:spPr>
            <a:xfrm>
              <a:off x="12637269" y="5879976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2D5B6270-DF9C-4484-826B-89D0D33D1035}"/>
                </a:ext>
              </a:extLst>
            </p:cNvPr>
            <p:cNvSpPr/>
            <p:nvPr/>
          </p:nvSpPr>
          <p:spPr>
            <a:xfrm>
              <a:off x="16237669" y="3503712"/>
              <a:ext cx="1728192" cy="1656184"/>
            </a:xfrm>
            <a:prstGeom prst="roundRect">
              <a:avLst>
                <a:gd name="adj" fmla="val 622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1BE1A3A3-1AEC-4034-ADB0-8C83D5D1E762}"/>
                </a:ext>
              </a:extLst>
            </p:cNvPr>
            <p:cNvSpPr/>
            <p:nvPr/>
          </p:nvSpPr>
          <p:spPr>
            <a:xfrm>
              <a:off x="16390069" y="3656112"/>
              <a:ext cx="1431776" cy="1372119"/>
            </a:xfrm>
            <a:prstGeom prst="roundRect">
              <a:avLst>
                <a:gd name="adj" fmla="val 622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8A84E9C2-6416-4E52-B1E2-8748E8EA109F}"/>
                </a:ext>
              </a:extLst>
            </p:cNvPr>
            <p:cNvGrpSpPr/>
            <p:nvPr/>
          </p:nvGrpSpPr>
          <p:grpSpPr>
            <a:xfrm>
              <a:off x="11557149" y="3863752"/>
              <a:ext cx="288032" cy="4680520"/>
              <a:chOff x="11557149" y="3863752"/>
              <a:chExt cx="288032" cy="4680520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4A6C4074-310D-4F73-A1B1-28FCF392B56C}"/>
                  </a:ext>
                </a:extLst>
              </p:cNvPr>
              <p:cNvSpPr/>
              <p:nvPr/>
            </p:nvSpPr>
            <p:spPr>
              <a:xfrm>
                <a:off x="11557149" y="4151784"/>
                <a:ext cx="288032" cy="4392488"/>
              </a:xfrm>
              <a:prstGeom prst="rect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Triângulo isósceles 18">
                <a:extLst>
                  <a:ext uri="{FF2B5EF4-FFF2-40B4-BE49-F238E27FC236}">
                    <a16:creationId xmlns:a16="http://schemas.microsoft.com/office/drawing/2014/main" id="{D8F58897-485F-48D6-8757-E74BB05AEDDE}"/>
                  </a:ext>
                </a:extLst>
              </p:cNvPr>
              <p:cNvSpPr/>
              <p:nvPr/>
            </p:nvSpPr>
            <p:spPr>
              <a:xfrm>
                <a:off x="11557149" y="3863752"/>
                <a:ext cx="288032" cy="288032"/>
              </a:xfrm>
              <a:prstGeom prst="triangle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0CBB17C9-B6B2-4D79-B9E9-51D5CB630498}"/>
                </a:ext>
              </a:extLst>
            </p:cNvPr>
            <p:cNvGrpSpPr/>
            <p:nvPr/>
          </p:nvGrpSpPr>
          <p:grpSpPr>
            <a:xfrm>
              <a:off x="11125101" y="3863752"/>
              <a:ext cx="288032" cy="4680520"/>
              <a:chOff x="11557149" y="3863752"/>
              <a:chExt cx="288032" cy="4680520"/>
            </a:xfrm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69D10F93-D21B-4577-A8A6-96A8355339EF}"/>
                  </a:ext>
                </a:extLst>
              </p:cNvPr>
              <p:cNvSpPr/>
              <p:nvPr/>
            </p:nvSpPr>
            <p:spPr>
              <a:xfrm>
                <a:off x="11557149" y="4151784"/>
                <a:ext cx="288032" cy="4392488"/>
              </a:xfrm>
              <a:prstGeom prst="rect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Triângulo isósceles 22">
                <a:extLst>
                  <a:ext uri="{FF2B5EF4-FFF2-40B4-BE49-F238E27FC236}">
                    <a16:creationId xmlns:a16="http://schemas.microsoft.com/office/drawing/2014/main" id="{2204BCD8-9EB0-4896-A915-4FA98FFABC83}"/>
                  </a:ext>
                </a:extLst>
              </p:cNvPr>
              <p:cNvSpPr/>
              <p:nvPr/>
            </p:nvSpPr>
            <p:spPr>
              <a:xfrm>
                <a:off x="11557149" y="3863752"/>
                <a:ext cx="288032" cy="288032"/>
              </a:xfrm>
              <a:prstGeom prst="triangle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6" name="Imagem 25">
            <a:extLst>
              <a:ext uri="{FF2B5EF4-FFF2-40B4-BE49-F238E27FC236}">
                <a16:creationId xmlns:a16="http://schemas.microsoft.com/office/drawing/2014/main" id="{4D4ADE0C-55EC-4BE6-8E9E-F4F584E00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45" y="105544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29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9FD334FF-2091-45F2-B9FA-CA22C228D770}"/>
              </a:ext>
            </a:extLst>
          </p:cNvPr>
          <p:cNvSpPr/>
          <p:nvPr/>
        </p:nvSpPr>
        <p:spPr>
          <a:xfrm>
            <a:off x="4284341" y="3863752"/>
            <a:ext cx="10503316" cy="5904656"/>
          </a:xfrm>
          <a:custGeom>
            <a:avLst/>
            <a:gdLst>
              <a:gd name="connsiteX0" fmla="*/ 0 w 10503316"/>
              <a:gd name="connsiteY0" fmla="*/ 0 h 5904656"/>
              <a:gd name="connsiteX1" fmla="*/ 10503316 w 10503316"/>
              <a:gd name="connsiteY1" fmla="*/ 0 h 5904656"/>
              <a:gd name="connsiteX2" fmla="*/ 10212468 w 10503316"/>
              <a:gd name="connsiteY2" fmla="*/ 176695 h 5904656"/>
              <a:gd name="connsiteX3" fmla="*/ 8640960 w 10503316"/>
              <a:gd name="connsiteY3" fmla="*/ 3132348 h 5904656"/>
              <a:gd name="connsiteX4" fmla="*/ 9938069 w 10503316"/>
              <a:gd name="connsiteY4" fmla="*/ 5882809 h 5904656"/>
              <a:gd name="connsiteX5" fmla="*/ 9967284 w 10503316"/>
              <a:gd name="connsiteY5" fmla="*/ 5904656 h 5904656"/>
              <a:gd name="connsiteX6" fmla="*/ 0 w 10503316"/>
              <a:gd name="connsiteY6" fmla="*/ 5904656 h 590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03316" h="5904656">
                <a:moveTo>
                  <a:pt x="0" y="0"/>
                </a:moveTo>
                <a:lnTo>
                  <a:pt x="10503316" y="0"/>
                </a:lnTo>
                <a:lnTo>
                  <a:pt x="10212468" y="176695"/>
                </a:lnTo>
                <a:cubicBezTo>
                  <a:pt x="9264333" y="817243"/>
                  <a:pt x="8640960" y="1901997"/>
                  <a:pt x="8640960" y="3132348"/>
                </a:cubicBezTo>
                <a:cubicBezTo>
                  <a:pt x="8640960" y="4239664"/>
                  <a:pt x="9145892" y="5229047"/>
                  <a:pt x="9938069" y="5882809"/>
                </a:cubicBezTo>
                <a:lnTo>
                  <a:pt x="9967284" y="5904656"/>
                </a:lnTo>
                <a:lnTo>
                  <a:pt x="0" y="5904656"/>
                </a:lnTo>
                <a:close/>
              </a:path>
            </a:pathLst>
          </a:custGeom>
          <a:gradFill flip="none" rotWithShape="1">
            <a:gsLst>
              <a:gs pos="59000">
                <a:srgbClr val="64429D"/>
              </a:gs>
              <a:gs pos="0">
                <a:srgbClr val="1E5FD6"/>
              </a:gs>
              <a:gs pos="100000">
                <a:srgbClr val="AA246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BED6E2B-C0E6-43B8-90BE-0D55666D5A24}"/>
              </a:ext>
            </a:extLst>
          </p:cNvPr>
          <p:cNvSpPr/>
          <p:nvPr/>
        </p:nvSpPr>
        <p:spPr>
          <a:xfrm rot="158916">
            <a:off x="18643188" y="508631"/>
            <a:ext cx="1296144" cy="1296144"/>
          </a:xfrm>
          <a:prstGeom prst="ellipse">
            <a:avLst/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0C4EF4B6-A80D-41C7-A057-2C3E4DA1E2C4}"/>
              </a:ext>
            </a:extLst>
          </p:cNvPr>
          <p:cNvSpPr/>
          <p:nvPr/>
        </p:nvSpPr>
        <p:spPr>
          <a:xfrm rot="18728172">
            <a:off x="2905288" y="8743261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7BA33E2D-09AB-48FC-BF18-FA5E2222D61D}"/>
              </a:ext>
            </a:extLst>
          </p:cNvPr>
          <p:cNvSpPr/>
          <p:nvPr/>
        </p:nvSpPr>
        <p:spPr>
          <a:xfrm rot="18728172">
            <a:off x="3049304" y="8959284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E7D10A98-D022-468A-BF3A-242453C11E1E}"/>
              </a:ext>
            </a:extLst>
          </p:cNvPr>
          <p:cNvSpPr/>
          <p:nvPr/>
        </p:nvSpPr>
        <p:spPr>
          <a:xfrm rot="18728172">
            <a:off x="3337335" y="9031292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E59432D8-09A3-4905-8646-61A9AC64B1DF}"/>
              </a:ext>
            </a:extLst>
          </p:cNvPr>
          <p:cNvSpPr/>
          <p:nvPr/>
        </p:nvSpPr>
        <p:spPr>
          <a:xfrm rot="18728172">
            <a:off x="2473238" y="8815268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83202F2E-9D2D-4437-AD03-085982F368E6}"/>
              </a:ext>
            </a:extLst>
          </p:cNvPr>
          <p:cNvSpPr/>
          <p:nvPr/>
        </p:nvSpPr>
        <p:spPr>
          <a:xfrm rot="18728172">
            <a:off x="3409344" y="9391333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7BFE5151-4F42-4C0C-8F17-88D9D730C883}"/>
              </a:ext>
            </a:extLst>
          </p:cNvPr>
          <p:cNvSpPr/>
          <p:nvPr/>
        </p:nvSpPr>
        <p:spPr>
          <a:xfrm rot="18728172">
            <a:off x="2257215" y="8671253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9FF69429-479F-4B1F-8C45-C36BD27E63F8}"/>
              </a:ext>
            </a:extLst>
          </p:cNvPr>
          <p:cNvSpPr/>
          <p:nvPr/>
        </p:nvSpPr>
        <p:spPr>
          <a:xfrm rot="18728172">
            <a:off x="3481352" y="9751373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1F1F9B7D-A56C-43A2-83DD-A66CE7208936}"/>
              </a:ext>
            </a:extLst>
          </p:cNvPr>
          <p:cNvSpPr/>
          <p:nvPr/>
        </p:nvSpPr>
        <p:spPr>
          <a:xfrm rot="18728172">
            <a:off x="3337335" y="10327436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6D5C33C1-1E2D-4AEF-BE83-D9E103203C87}"/>
              </a:ext>
            </a:extLst>
          </p:cNvPr>
          <p:cNvSpPr/>
          <p:nvPr/>
        </p:nvSpPr>
        <p:spPr>
          <a:xfrm>
            <a:off x="2196109" y="7824192"/>
            <a:ext cx="2088232" cy="4176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18D2E3A7-868B-4C03-BFC9-EF4F40120E78}"/>
              </a:ext>
            </a:extLst>
          </p:cNvPr>
          <p:cNvSpPr/>
          <p:nvPr/>
        </p:nvSpPr>
        <p:spPr>
          <a:xfrm>
            <a:off x="4284341" y="9768408"/>
            <a:ext cx="2088232" cy="2232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8C6B8DF0-A151-4ADE-992B-398EB00C1663}"/>
              </a:ext>
            </a:extLst>
          </p:cNvPr>
          <p:cNvGrpSpPr/>
          <p:nvPr/>
        </p:nvGrpSpPr>
        <p:grpSpPr>
          <a:xfrm>
            <a:off x="1187997" y="4007768"/>
            <a:ext cx="5459430" cy="3029758"/>
            <a:chOff x="6411000" y="6666641"/>
            <a:chExt cx="5459430" cy="3029758"/>
          </a:xfrm>
        </p:grpSpPr>
        <p:grpSp>
          <p:nvGrpSpPr>
            <p:cNvPr id="101" name="Agrupar 100">
              <a:extLst>
                <a:ext uri="{FF2B5EF4-FFF2-40B4-BE49-F238E27FC236}">
                  <a16:creationId xmlns:a16="http://schemas.microsoft.com/office/drawing/2014/main" id="{46057913-16C6-4C5B-BA2A-1D42EEF00C88}"/>
                </a:ext>
              </a:extLst>
            </p:cNvPr>
            <p:cNvGrpSpPr/>
            <p:nvPr/>
          </p:nvGrpSpPr>
          <p:grpSpPr>
            <a:xfrm>
              <a:off x="8460805" y="8904312"/>
              <a:ext cx="1224135" cy="792087"/>
              <a:chOff x="6732613" y="8832304"/>
              <a:chExt cx="1224135" cy="792087"/>
            </a:xfrm>
          </p:grpSpPr>
          <p:sp>
            <p:nvSpPr>
              <p:cNvPr id="82" name="Estrela: 5 Pontas 81">
                <a:extLst>
                  <a:ext uri="{FF2B5EF4-FFF2-40B4-BE49-F238E27FC236}">
                    <a16:creationId xmlns:a16="http://schemas.microsoft.com/office/drawing/2014/main" id="{C695B825-9E5B-4B79-9E8C-9B8C20C6013D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strela: 5 Pontas 97">
                <a:extLst>
                  <a:ext uri="{FF2B5EF4-FFF2-40B4-BE49-F238E27FC236}">
                    <a16:creationId xmlns:a16="http://schemas.microsoft.com/office/drawing/2014/main" id="{E0E3F362-6CCE-4A61-B864-9B7C2E37E475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strela: 5 Pontas 98">
                <a:extLst>
                  <a:ext uri="{FF2B5EF4-FFF2-40B4-BE49-F238E27FC236}">
                    <a16:creationId xmlns:a16="http://schemas.microsoft.com/office/drawing/2014/main" id="{CA0B33BB-5894-40D6-A21B-A36C984E7BC4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strela: 5 Pontas 99">
                <a:extLst>
                  <a:ext uri="{FF2B5EF4-FFF2-40B4-BE49-F238E27FC236}">
                    <a16:creationId xmlns:a16="http://schemas.microsoft.com/office/drawing/2014/main" id="{1CA67FD9-E45A-483C-8C70-7AAA78F742ED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2" name="Agrupar 101">
              <a:extLst>
                <a:ext uri="{FF2B5EF4-FFF2-40B4-BE49-F238E27FC236}">
                  <a16:creationId xmlns:a16="http://schemas.microsoft.com/office/drawing/2014/main" id="{D64E6B03-F890-4CE2-A2AC-2BDDCECDECC8}"/>
                </a:ext>
              </a:extLst>
            </p:cNvPr>
            <p:cNvGrpSpPr/>
            <p:nvPr/>
          </p:nvGrpSpPr>
          <p:grpSpPr>
            <a:xfrm rot="11163980">
              <a:off x="6411000" y="7526617"/>
              <a:ext cx="1224135" cy="792087"/>
              <a:chOff x="6732613" y="8832304"/>
              <a:chExt cx="1224135" cy="792087"/>
            </a:xfrm>
          </p:grpSpPr>
          <p:sp>
            <p:nvSpPr>
              <p:cNvPr id="103" name="Estrela: 5 Pontas 102">
                <a:extLst>
                  <a:ext uri="{FF2B5EF4-FFF2-40B4-BE49-F238E27FC236}">
                    <a16:creationId xmlns:a16="http://schemas.microsoft.com/office/drawing/2014/main" id="{B0D80A04-7DA5-43E6-AD6C-2DB2975BD79E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Estrela: 5 Pontas 103">
                <a:extLst>
                  <a:ext uri="{FF2B5EF4-FFF2-40B4-BE49-F238E27FC236}">
                    <a16:creationId xmlns:a16="http://schemas.microsoft.com/office/drawing/2014/main" id="{C4669F68-9619-4032-A8CA-2CCC9E285F4F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strela: 5 Pontas 104">
                <a:extLst>
                  <a:ext uri="{FF2B5EF4-FFF2-40B4-BE49-F238E27FC236}">
                    <a16:creationId xmlns:a16="http://schemas.microsoft.com/office/drawing/2014/main" id="{B16C5520-D00F-4565-8BA6-A7DAA5038838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strela: 5 Pontas 105">
                <a:extLst>
                  <a:ext uri="{FF2B5EF4-FFF2-40B4-BE49-F238E27FC236}">
                    <a16:creationId xmlns:a16="http://schemas.microsoft.com/office/drawing/2014/main" id="{D69690F7-1379-4BA5-B7D0-F586A066524B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id="{A212CFB3-66AC-4A72-BAF0-5D22BC7128E5}"/>
                </a:ext>
              </a:extLst>
            </p:cNvPr>
            <p:cNvGrpSpPr/>
            <p:nvPr/>
          </p:nvGrpSpPr>
          <p:grpSpPr>
            <a:xfrm rot="15521812">
              <a:off x="10229272" y="7097857"/>
              <a:ext cx="1224135" cy="792087"/>
              <a:chOff x="6732613" y="8832304"/>
              <a:chExt cx="1224135" cy="792087"/>
            </a:xfrm>
          </p:grpSpPr>
          <p:sp>
            <p:nvSpPr>
              <p:cNvPr id="113" name="Estrela: 5 Pontas 112">
                <a:extLst>
                  <a:ext uri="{FF2B5EF4-FFF2-40B4-BE49-F238E27FC236}">
                    <a16:creationId xmlns:a16="http://schemas.microsoft.com/office/drawing/2014/main" id="{15B1A36C-6470-41F3-BCB0-0A34FE538E5A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Estrela: 5 Pontas 113">
                <a:extLst>
                  <a:ext uri="{FF2B5EF4-FFF2-40B4-BE49-F238E27FC236}">
                    <a16:creationId xmlns:a16="http://schemas.microsoft.com/office/drawing/2014/main" id="{0A6B6672-0EC2-4ACA-B3A7-542A5FF8647B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strela: 5 Pontas 114">
                <a:extLst>
                  <a:ext uri="{FF2B5EF4-FFF2-40B4-BE49-F238E27FC236}">
                    <a16:creationId xmlns:a16="http://schemas.microsoft.com/office/drawing/2014/main" id="{977174A7-7741-4994-B1F6-0D2881C8124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strela: 5 Pontas 115">
                <a:extLst>
                  <a:ext uri="{FF2B5EF4-FFF2-40B4-BE49-F238E27FC236}">
                    <a16:creationId xmlns:a16="http://schemas.microsoft.com/office/drawing/2014/main" id="{C9809721-6EAB-4EFC-B829-CADFA1414E2B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09A19176-0A23-4474-877D-E04910A50E90}"/>
                </a:ext>
              </a:extLst>
            </p:cNvPr>
            <p:cNvGrpSpPr/>
            <p:nvPr/>
          </p:nvGrpSpPr>
          <p:grpSpPr>
            <a:xfrm rot="20227418">
              <a:off x="9934775" y="8319012"/>
              <a:ext cx="1224135" cy="792087"/>
              <a:chOff x="6732613" y="8832304"/>
              <a:chExt cx="1224135" cy="792087"/>
            </a:xfrm>
          </p:grpSpPr>
          <p:sp>
            <p:nvSpPr>
              <p:cNvPr id="118" name="Estrela: 5 Pontas 117">
                <a:extLst>
                  <a:ext uri="{FF2B5EF4-FFF2-40B4-BE49-F238E27FC236}">
                    <a16:creationId xmlns:a16="http://schemas.microsoft.com/office/drawing/2014/main" id="{7242D29B-A871-4301-A5C2-D191E4121630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strela: 5 Pontas 118">
                <a:extLst>
                  <a:ext uri="{FF2B5EF4-FFF2-40B4-BE49-F238E27FC236}">
                    <a16:creationId xmlns:a16="http://schemas.microsoft.com/office/drawing/2014/main" id="{0B4EA67F-28FC-4824-AB84-6652307223B4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Estrela: 5 Pontas 119">
                <a:extLst>
                  <a:ext uri="{FF2B5EF4-FFF2-40B4-BE49-F238E27FC236}">
                    <a16:creationId xmlns:a16="http://schemas.microsoft.com/office/drawing/2014/main" id="{87EC881B-2397-4A3B-B9C1-D7F1DE235CD9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Estrela: 5 Pontas 120">
                <a:extLst>
                  <a:ext uri="{FF2B5EF4-FFF2-40B4-BE49-F238E27FC236}">
                    <a16:creationId xmlns:a16="http://schemas.microsoft.com/office/drawing/2014/main" id="{4ECD1BB7-6F7B-4545-956D-DDBD3A6C4A52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2" name="Agrupar 121">
              <a:extLst>
                <a:ext uri="{FF2B5EF4-FFF2-40B4-BE49-F238E27FC236}">
                  <a16:creationId xmlns:a16="http://schemas.microsoft.com/office/drawing/2014/main" id="{C7ECFA26-8032-4F0C-AFB9-A397AE66CC6D}"/>
                </a:ext>
              </a:extLst>
            </p:cNvPr>
            <p:cNvGrpSpPr/>
            <p:nvPr/>
          </p:nvGrpSpPr>
          <p:grpSpPr>
            <a:xfrm>
              <a:off x="6732613" y="8832304"/>
              <a:ext cx="1224135" cy="792087"/>
              <a:chOff x="6732613" y="8832304"/>
              <a:chExt cx="1224135" cy="792087"/>
            </a:xfrm>
          </p:grpSpPr>
          <p:sp>
            <p:nvSpPr>
              <p:cNvPr id="123" name="Estrela: 5 Pontas 122">
                <a:extLst>
                  <a:ext uri="{FF2B5EF4-FFF2-40B4-BE49-F238E27FC236}">
                    <a16:creationId xmlns:a16="http://schemas.microsoft.com/office/drawing/2014/main" id="{366400CD-F0CB-479D-8D9F-549F8DC190A4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Estrela: 5 Pontas 123">
                <a:extLst>
                  <a:ext uri="{FF2B5EF4-FFF2-40B4-BE49-F238E27FC236}">
                    <a16:creationId xmlns:a16="http://schemas.microsoft.com/office/drawing/2014/main" id="{26B7CB5D-9B04-4791-BAE8-ECD907F11BE3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strela: 5 Pontas 124">
                <a:extLst>
                  <a:ext uri="{FF2B5EF4-FFF2-40B4-BE49-F238E27FC236}">
                    <a16:creationId xmlns:a16="http://schemas.microsoft.com/office/drawing/2014/main" id="{00DF973B-F60B-466D-860F-319EE4012C86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strela: 5 Pontas 125">
                <a:extLst>
                  <a:ext uri="{FF2B5EF4-FFF2-40B4-BE49-F238E27FC236}">
                    <a16:creationId xmlns:a16="http://schemas.microsoft.com/office/drawing/2014/main" id="{04DA29D4-D839-445C-B00B-13CA9A379232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7" name="Agrupar 126">
              <a:extLst>
                <a:ext uri="{FF2B5EF4-FFF2-40B4-BE49-F238E27FC236}">
                  <a16:creationId xmlns:a16="http://schemas.microsoft.com/office/drawing/2014/main" id="{C5346A38-66E0-4725-9E86-A0B7D5C4DFB7}"/>
                </a:ext>
              </a:extLst>
            </p:cNvPr>
            <p:cNvGrpSpPr/>
            <p:nvPr/>
          </p:nvGrpSpPr>
          <p:grpSpPr>
            <a:xfrm>
              <a:off x="7668717" y="6816080"/>
              <a:ext cx="1224135" cy="792087"/>
              <a:chOff x="6732613" y="8832304"/>
              <a:chExt cx="1224135" cy="792087"/>
            </a:xfrm>
          </p:grpSpPr>
          <p:sp>
            <p:nvSpPr>
              <p:cNvPr id="128" name="Estrela: 5 Pontas 127">
                <a:extLst>
                  <a:ext uri="{FF2B5EF4-FFF2-40B4-BE49-F238E27FC236}">
                    <a16:creationId xmlns:a16="http://schemas.microsoft.com/office/drawing/2014/main" id="{35D854C6-93AE-430E-904E-680D5AE87E90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Estrela: 5 Pontas 128">
                <a:extLst>
                  <a:ext uri="{FF2B5EF4-FFF2-40B4-BE49-F238E27FC236}">
                    <a16:creationId xmlns:a16="http://schemas.microsoft.com/office/drawing/2014/main" id="{23CAE60C-E0F4-496A-86C4-0D371F8860AF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Estrela: 5 Pontas 129">
                <a:extLst>
                  <a:ext uri="{FF2B5EF4-FFF2-40B4-BE49-F238E27FC236}">
                    <a16:creationId xmlns:a16="http://schemas.microsoft.com/office/drawing/2014/main" id="{BC9DC276-9EB8-4FA9-93B0-FD78E3BF8D95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strela: 5 Pontas 130">
                <a:extLst>
                  <a:ext uri="{FF2B5EF4-FFF2-40B4-BE49-F238E27FC236}">
                    <a16:creationId xmlns:a16="http://schemas.microsoft.com/office/drawing/2014/main" id="{4F90C7AA-4EAC-4473-9019-A9C3C45F1CD3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7" name="Agrupar 136">
              <a:extLst>
                <a:ext uri="{FF2B5EF4-FFF2-40B4-BE49-F238E27FC236}">
                  <a16:creationId xmlns:a16="http://schemas.microsoft.com/office/drawing/2014/main" id="{1868E17E-9C4B-421D-8B27-12674CF21D87}"/>
                </a:ext>
              </a:extLst>
            </p:cNvPr>
            <p:cNvGrpSpPr/>
            <p:nvPr/>
          </p:nvGrpSpPr>
          <p:grpSpPr>
            <a:xfrm rot="16888895">
              <a:off x="9006762" y="6882665"/>
              <a:ext cx="1224135" cy="792087"/>
              <a:chOff x="6732613" y="8832304"/>
              <a:chExt cx="1224135" cy="792087"/>
            </a:xfrm>
          </p:grpSpPr>
          <p:sp>
            <p:nvSpPr>
              <p:cNvPr id="138" name="Estrela: 5 Pontas 137">
                <a:extLst>
                  <a:ext uri="{FF2B5EF4-FFF2-40B4-BE49-F238E27FC236}">
                    <a16:creationId xmlns:a16="http://schemas.microsoft.com/office/drawing/2014/main" id="{94EBACD8-C105-45E4-9899-1570DAB78F7F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Estrela: 5 Pontas 138">
                <a:extLst>
                  <a:ext uri="{FF2B5EF4-FFF2-40B4-BE49-F238E27FC236}">
                    <a16:creationId xmlns:a16="http://schemas.microsoft.com/office/drawing/2014/main" id="{9B9E8046-261E-4D4E-80D7-14E760CCF300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strela: 5 Pontas 139">
                <a:extLst>
                  <a:ext uri="{FF2B5EF4-FFF2-40B4-BE49-F238E27FC236}">
                    <a16:creationId xmlns:a16="http://schemas.microsoft.com/office/drawing/2014/main" id="{DB34B139-9186-44D6-B992-887B1205417A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Estrela: 5 Pontas 140">
                <a:extLst>
                  <a:ext uri="{FF2B5EF4-FFF2-40B4-BE49-F238E27FC236}">
                    <a16:creationId xmlns:a16="http://schemas.microsoft.com/office/drawing/2014/main" id="{6CFA8A6C-081D-4442-A928-5BB0430F6396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2" name="Agrupar 141">
              <a:extLst>
                <a:ext uri="{FF2B5EF4-FFF2-40B4-BE49-F238E27FC236}">
                  <a16:creationId xmlns:a16="http://schemas.microsoft.com/office/drawing/2014/main" id="{B4FE9110-C242-4574-9990-C560216C0B1B}"/>
                </a:ext>
              </a:extLst>
            </p:cNvPr>
            <p:cNvGrpSpPr/>
            <p:nvPr/>
          </p:nvGrpSpPr>
          <p:grpSpPr>
            <a:xfrm rot="20774738">
              <a:off x="10646295" y="9260699"/>
              <a:ext cx="1224135" cy="360039"/>
              <a:chOff x="6732613" y="9264352"/>
              <a:chExt cx="1224135" cy="360039"/>
            </a:xfrm>
          </p:grpSpPr>
          <p:sp>
            <p:nvSpPr>
              <p:cNvPr id="143" name="Estrela: 5 Pontas 142">
                <a:extLst>
                  <a:ext uri="{FF2B5EF4-FFF2-40B4-BE49-F238E27FC236}">
                    <a16:creationId xmlns:a16="http://schemas.microsoft.com/office/drawing/2014/main" id="{E08EDEFE-6A6C-4EC9-B0AD-0CF36A40DDA8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strela: 5 Pontas 144">
                <a:extLst>
                  <a:ext uri="{FF2B5EF4-FFF2-40B4-BE49-F238E27FC236}">
                    <a16:creationId xmlns:a16="http://schemas.microsoft.com/office/drawing/2014/main" id="{C5EE10B5-6661-40FE-9E5A-D5E873AF050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strela: 5 Pontas 145">
                <a:extLst>
                  <a:ext uri="{FF2B5EF4-FFF2-40B4-BE49-F238E27FC236}">
                    <a16:creationId xmlns:a16="http://schemas.microsoft.com/office/drawing/2014/main" id="{A26C6B5C-E19D-412D-938A-08F61A414E71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7CC80E40-CC02-46FB-BDFF-2D1CAEF3A418}"/>
              </a:ext>
            </a:extLst>
          </p:cNvPr>
          <p:cNvGrpSpPr/>
          <p:nvPr/>
        </p:nvGrpSpPr>
        <p:grpSpPr>
          <a:xfrm>
            <a:off x="6516589" y="3287688"/>
            <a:ext cx="5459430" cy="3029758"/>
            <a:chOff x="6411000" y="6666641"/>
            <a:chExt cx="5459430" cy="3029758"/>
          </a:xfrm>
        </p:grpSpPr>
        <p:grpSp>
          <p:nvGrpSpPr>
            <p:cNvPr id="149" name="Agrupar 148">
              <a:extLst>
                <a:ext uri="{FF2B5EF4-FFF2-40B4-BE49-F238E27FC236}">
                  <a16:creationId xmlns:a16="http://schemas.microsoft.com/office/drawing/2014/main" id="{1D73BA24-441D-4BA1-85F2-AAEE6A1A9AD9}"/>
                </a:ext>
              </a:extLst>
            </p:cNvPr>
            <p:cNvGrpSpPr/>
            <p:nvPr/>
          </p:nvGrpSpPr>
          <p:grpSpPr>
            <a:xfrm>
              <a:off x="8460805" y="8904312"/>
              <a:ext cx="1224135" cy="792087"/>
              <a:chOff x="6732613" y="8832304"/>
              <a:chExt cx="1224135" cy="792087"/>
            </a:xfrm>
          </p:grpSpPr>
          <p:sp>
            <p:nvSpPr>
              <p:cNvPr id="184" name="Estrela: 5 Pontas 183">
                <a:extLst>
                  <a:ext uri="{FF2B5EF4-FFF2-40B4-BE49-F238E27FC236}">
                    <a16:creationId xmlns:a16="http://schemas.microsoft.com/office/drawing/2014/main" id="{2989C4F3-2FED-4C6B-BAEA-9353F827D53D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strela: 5 Pontas 184">
                <a:extLst>
                  <a:ext uri="{FF2B5EF4-FFF2-40B4-BE49-F238E27FC236}">
                    <a16:creationId xmlns:a16="http://schemas.microsoft.com/office/drawing/2014/main" id="{86940246-F4F6-4A5B-896B-09E4A32300A5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strela: 5 Pontas 185">
                <a:extLst>
                  <a:ext uri="{FF2B5EF4-FFF2-40B4-BE49-F238E27FC236}">
                    <a16:creationId xmlns:a16="http://schemas.microsoft.com/office/drawing/2014/main" id="{1670FE87-4275-44AD-9D9E-4F48B5D04D2C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strela: 5 Pontas 186">
                <a:extLst>
                  <a:ext uri="{FF2B5EF4-FFF2-40B4-BE49-F238E27FC236}">
                    <a16:creationId xmlns:a16="http://schemas.microsoft.com/office/drawing/2014/main" id="{B9455638-DC08-46FF-BF44-E50334E24354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0" name="Agrupar 149">
              <a:extLst>
                <a:ext uri="{FF2B5EF4-FFF2-40B4-BE49-F238E27FC236}">
                  <a16:creationId xmlns:a16="http://schemas.microsoft.com/office/drawing/2014/main" id="{1FCBE263-85CE-4232-AC31-5689644D74FA}"/>
                </a:ext>
              </a:extLst>
            </p:cNvPr>
            <p:cNvGrpSpPr/>
            <p:nvPr/>
          </p:nvGrpSpPr>
          <p:grpSpPr>
            <a:xfrm rot="11163980">
              <a:off x="6411000" y="7526617"/>
              <a:ext cx="1224135" cy="792087"/>
              <a:chOff x="6732613" y="8832304"/>
              <a:chExt cx="1224135" cy="792087"/>
            </a:xfrm>
          </p:grpSpPr>
          <p:sp>
            <p:nvSpPr>
              <p:cNvPr id="180" name="Estrela: 5 Pontas 179">
                <a:extLst>
                  <a:ext uri="{FF2B5EF4-FFF2-40B4-BE49-F238E27FC236}">
                    <a16:creationId xmlns:a16="http://schemas.microsoft.com/office/drawing/2014/main" id="{DBB0DEE0-E68B-452A-A372-CF9E9E7DC83A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strela: 5 Pontas 180">
                <a:extLst>
                  <a:ext uri="{FF2B5EF4-FFF2-40B4-BE49-F238E27FC236}">
                    <a16:creationId xmlns:a16="http://schemas.microsoft.com/office/drawing/2014/main" id="{164D744C-B28C-45E8-908C-DC14C43BE967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Estrela: 5 Pontas 181">
                <a:extLst>
                  <a:ext uri="{FF2B5EF4-FFF2-40B4-BE49-F238E27FC236}">
                    <a16:creationId xmlns:a16="http://schemas.microsoft.com/office/drawing/2014/main" id="{73928EE0-EEBA-4DBC-85A6-F246CC9568B6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strela: 5 Pontas 182">
                <a:extLst>
                  <a:ext uri="{FF2B5EF4-FFF2-40B4-BE49-F238E27FC236}">
                    <a16:creationId xmlns:a16="http://schemas.microsoft.com/office/drawing/2014/main" id="{65462A83-B634-402E-9A1A-EEB9CE9A59FA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1" name="Agrupar 150">
              <a:extLst>
                <a:ext uri="{FF2B5EF4-FFF2-40B4-BE49-F238E27FC236}">
                  <a16:creationId xmlns:a16="http://schemas.microsoft.com/office/drawing/2014/main" id="{D668D65F-9F2A-44F5-9AB5-637EA6A000D0}"/>
                </a:ext>
              </a:extLst>
            </p:cNvPr>
            <p:cNvGrpSpPr/>
            <p:nvPr/>
          </p:nvGrpSpPr>
          <p:grpSpPr>
            <a:xfrm rot="15521812">
              <a:off x="10229272" y="7097857"/>
              <a:ext cx="1224135" cy="792087"/>
              <a:chOff x="6732613" y="8832304"/>
              <a:chExt cx="1224135" cy="792087"/>
            </a:xfrm>
          </p:grpSpPr>
          <p:sp>
            <p:nvSpPr>
              <p:cNvPr id="176" name="Estrela: 5 Pontas 175">
                <a:extLst>
                  <a:ext uri="{FF2B5EF4-FFF2-40B4-BE49-F238E27FC236}">
                    <a16:creationId xmlns:a16="http://schemas.microsoft.com/office/drawing/2014/main" id="{BCA6CA08-DF8C-4908-9B48-5EA75052A58E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Estrela: 5 Pontas 176">
                <a:extLst>
                  <a:ext uri="{FF2B5EF4-FFF2-40B4-BE49-F238E27FC236}">
                    <a16:creationId xmlns:a16="http://schemas.microsoft.com/office/drawing/2014/main" id="{F6DA1AD7-77EB-4C36-B7F9-3A061A412006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Estrela: 5 Pontas 177">
                <a:extLst>
                  <a:ext uri="{FF2B5EF4-FFF2-40B4-BE49-F238E27FC236}">
                    <a16:creationId xmlns:a16="http://schemas.microsoft.com/office/drawing/2014/main" id="{C78C5E19-CC0B-495F-A70E-AD381C1A1380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Estrela: 5 Pontas 178">
                <a:extLst>
                  <a:ext uri="{FF2B5EF4-FFF2-40B4-BE49-F238E27FC236}">
                    <a16:creationId xmlns:a16="http://schemas.microsoft.com/office/drawing/2014/main" id="{F1566A75-0350-4F03-A756-9E9DFB95FC12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2" name="Agrupar 151">
              <a:extLst>
                <a:ext uri="{FF2B5EF4-FFF2-40B4-BE49-F238E27FC236}">
                  <a16:creationId xmlns:a16="http://schemas.microsoft.com/office/drawing/2014/main" id="{31279499-0742-4C81-87C7-966A009B7C96}"/>
                </a:ext>
              </a:extLst>
            </p:cNvPr>
            <p:cNvGrpSpPr/>
            <p:nvPr/>
          </p:nvGrpSpPr>
          <p:grpSpPr>
            <a:xfrm rot="20227418">
              <a:off x="9934775" y="8319012"/>
              <a:ext cx="1224135" cy="792087"/>
              <a:chOff x="6732613" y="8832304"/>
              <a:chExt cx="1224135" cy="792087"/>
            </a:xfrm>
          </p:grpSpPr>
          <p:sp>
            <p:nvSpPr>
              <p:cNvPr id="172" name="Estrela: 5 Pontas 171">
                <a:extLst>
                  <a:ext uri="{FF2B5EF4-FFF2-40B4-BE49-F238E27FC236}">
                    <a16:creationId xmlns:a16="http://schemas.microsoft.com/office/drawing/2014/main" id="{9E2BB222-3399-44F1-80A9-99869CCF0F0C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Estrela: 5 Pontas 172">
                <a:extLst>
                  <a:ext uri="{FF2B5EF4-FFF2-40B4-BE49-F238E27FC236}">
                    <a16:creationId xmlns:a16="http://schemas.microsoft.com/office/drawing/2014/main" id="{7E95D883-6134-46B4-8B0A-509AE470AC83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Estrela: 5 Pontas 173">
                <a:extLst>
                  <a:ext uri="{FF2B5EF4-FFF2-40B4-BE49-F238E27FC236}">
                    <a16:creationId xmlns:a16="http://schemas.microsoft.com/office/drawing/2014/main" id="{4D8D28A9-913E-4780-9F2C-513D670D1843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strela: 5 Pontas 174">
                <a:extLst>
                  <a:ext uri="{FF2B5EF4-FFF2-40B4-BE49-F238E27FC236}">
                    <a16:creationId xmlns:a16="http://schemas.microsoft.com/office/drawing/2014/main" id="{5BCB94E1-D113-4766-841E-BE7BA9014F3E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3" name="Agrupar 152">
              <a:extLst>
                <a:ext uri="{FF2B5EF4-FFF2-40B4-BE49-F238E27FC236}">
                  <a16:creationId xmlns:a16="http://schemas.microsoft.com/office/drawing/2014/main" id="{1A44FE7A-03DF-4451-BF81-9D7585F868CC}"/>
                </a:ext>
              </a:extLst>
            </p:cNvPr>
            <p:cNvGrpSpPr/>
            <p:nvPr/>
          </p:nvGrpSpPr>
          <p:grpSpPr>
            <a:xfrm>
              <a:off x="6732613" y="8832304"/>
              <a:ext cx="1224135" cy="792087"/>
              <a:chOff x="6732613" y="8832304"/>
              <a:chExt cx="1224135" cy="792087"/>
            </a:xfrm>
          </p:grpSpPr>
          <p:sp>
            <p:nvSpPr>
              <p:cNvPr id="168" name="Estrela: 5 Pontas 167">
                <a:extLst>
                  <a:ext uri="{FF2B5EF4-FFF2-40B4-BE49-F238E27FC236}">
                    <a16:creationId xmlns:a16="http://schemas.microsoft.com/office/drawing/2014/main" id="{D82C6567-96FC-4D32-BD8C-0F82754A86DF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Estrela: 5 Pontas 168">
                <a:extLst>
                  <a:ext uri="{FF2B5EF4-FFF2-40B4-BE49-F238E27FC236}">
                    <a16:creationId xmlns:a16="http://schemas.microsoft.com/office/drawing/2014/main" id="{94A60AF7-D8F5-4465-B645-3018D62B7D79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Estrela: 5 Pontas 169">
                <a:extLst>
                  <a:ext uri="{FF2B5EF4-FFF2-40B4-BE49-F238E27FC236}">
                    <a16:creationId xmlns:a16="http://schemas.microsoft.com/office/drawing/2014/main" id="{6AF50816-EA96-4010-A6F3-12A72960772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Estrela: 5 Pontas 170">
                <a:extLst>
                  <a:ext uri="{FF2B5EF4-FFF2-40B4-BE49-F238E27FC236}">
                    <a16:creationId xmlns:a16="http://schemas.microsoft.com/office/drawing/2014/main" id="{69BD9DF9-AA28-48FE-9979-95697A4B472A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4" name="Agrupar 153">
              <a:extLst>
                <a:ext uri="{FF2B5EF4-FFF2-40B4-BE49-F238E27FC236}">
                  <a16:creationId xmlns:a16="http://schemas.microsoft.com/office/drawing/2014/main" id="{0868EB4F-DB0A-4208-8318-F7CA677BD891}"/>
                </a:ext>
              </a:extLst>
            </p:cNvPr>
            <p:cNvGrpSpPr/>
            <p:nvPr/>
          </p:nvGrpSpPr>
          <p:grpSpPr>
            <a:xfrm>
              <a:off x="7668717" y="6816080"/>
              <a:ext cx="1224135" cy="792087"/>
              <a:chOff x="6732613" y="8832304"/>
              <a:chExt cx="1224135" cy="792087"/>
            </a:xfrm>
          </p:grpSpPr>
          <p:sp>
            <p:nvSpPr>
              <p:cNvPr id="164" name="Estrela: 5 Pontas 163">
                <a:extLst>
                  <a:ext uri="{FF2B5EF4-FFF2-40B4-BE49-F238E27FC236}">
                    <a16:creationId xmlns:a16="http://schemas.microsoft.com/office/drawing/2014/main" id="{45228BB0-4B9E-434E-8BDC-6233E81E1A19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Estrela: 5 Pontas 164">
                <a:extLst>
                  <a:ext uri="{FF2B5EF4-FFF2-40B4-BE49-F238E27FC236}">
                    <a16:creationId xmlns:a16="http://schemas.microsoft.com/office/drawing/2014/main" id="{BF762FCA-6332-4D8E-A6BA-F849022103F1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Estrela: 5 Pontas 165">
                <a:extLst>
                  <a:ext uri="{FF2B5EF4-FFF2-40B4-BE49-F238E27FC236}">
                    <a16:creationId xmlns:a16="http://schemas.microsoft.com/office/drawing/2014/main" id="{A3005B14-61ED-4934-94C4-507A3C797805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Estrela: 5 Pontas 166">
                <a:extLst>
                  <a:ext uri="{FF2B5EF4-FFF2-40B4-BE49-F238E27FC236}">
                    <a16:creationId xmlns:a16="http://schemas.microsoft.com/office/drawing/2014/main" id="{9C255275-0C43-4D6C-A9B4-D39757D3A2C9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5" name="Agrupar 154">
              <a:extLst>
                <a:ext uri="{FF2B5EF4-FFF2-40B4-BE49-F238E27FC236}">
                  <a16:creationId xmlns:a16="http://schemas.microsoft.com/office/drawing/2014/main" id="{FD6253F2-CA07-4CCC-9738-2D82F4738826}"/>
                </a:ext>
              </a:extLst>
            </p:cNvPr>
            <p:cNvGrpSpPr/>
            <p:nvPr/>
          </p:nvGrpSpPr>
          <p:grpSpPr>
            <a:xfrm rot="16888895">
              <a:off x="9006762" y="6882665"/>
              <a:ext cx="1224135" cy="792087"/>
              <a:chOff x="6732613" y="8832304"/>
              <a:chExt cx="1224135" cy="792087"/>
            </a:xfrm>
          </p:grpSpPr>
          <p:sp>
            <p:nvSpPr>
              <p:cNvPr id="160" name="Estrela: 5 Pontas 159">
                <a:extLst>
                  <a:ext uri="{FF2B5EF4-FFF2-40B4-BE49-F238E27FC236}">
                    <a16:creationId xmlns:a16="http://schemas.microsoft.com/office/drawing/2014/main" id="{01A08D74-01D0-4C34-8622-2A270A8FC602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Estrela: 5 Pontas 160">
                <a:extLst>
                  <a:ext uri="{FF2B5EF4-FFF2-40B4-BE49-F238E27FC236}">
                    <a16:creationId xmlns:a16="http://schemas.microsoft.com/office/drawing/2014/main" id="{C09C4B21-E371-4C20-A3D6-44D0FC472418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5 Pontas 161">
                <a:extLst>
                  <a:ext uri="{FF2B5EF4-FFF2-40B4-BE49-F238E27FC236}">
                    <a16:creationId xmlns:a16="http://schemas.microsoft.com/office/drawing/2014/main" id="{17FE29FA-B845-40AF-B683-854EF64E7F2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Estrela: 5 Pontas 162">
                <a:extLst>
                  <a:ext uri="{FF2B5EF4-FFF2-40B4-BE49-F238E27FC236}">
                    <a16:creationId xmlns:a16="http://schemas.microsoft.com/office/drawing/2014/main" id="{AFBFDF77-16DC-49B0-B8F4-7AB582545155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6" name="Agrupar 155">
              <a:extLst>
                <a:ext uri="{FF2B5EF4-FFF2-40B4-BE49-F238E27FC236}">
                  <a16:creationId xmlns:a16="http://schemas.microsoft.com/office/drawing/2014/main" id="{C91D41CD-B138-4625-954C-973D55E05253}"/>
                </a:ext>
              </a:extLst>
            </p:cNvPr>
            <p:cNvGrpSpPr/>
            <p:nvPr/>
          </p:nvGrpSpPr>
          <p:grpSpPr>
            <a:xfrm rot="20774738">
              <a:off x="10646295" y="9260699"/>
              <a:ext cx="1224135" cy="360039"/>
              <a:chOff x="6732613" y="9264352"/>
              <a:chExt cx="1224135" cy="360039"/>
            </a:xfrm>
          </p:grpSpPr>
          <p:sp>
            <p:nvSpPr>
              <p:cNvPr id="157" name="Estrela: 5 Pontas 156">
                <a:extLst>
                  <a:ext uri="{FF2B5EF4-FFF2-40B4-BE49-F238E27FC236}">
                    <a16:creationId xmlns:a16="http://schemas.microsoft.com/office/drawing/2014/main" id="{F01924C2-E297-4D71-90B0-3B72D444617A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Estrela: 5 Pontas 157">
                <a:extLst>
                  <a:ext uri="{FF2B5EF4-FFF2-40B4-BE49-F238E27FC236}">
                    <a16:creationId xmlns:a16="http://schemas.microsoft.com/office/drawing/2014/main" id="{EC866B55-0FA8-4745-8D6E-6812AEF95133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Estrela: 5 Pontas 158">
                <a:extLst>
                  <a:ext uri="{FF2B5EF4-FFF2-40B4-BE49-F238E27FC236}">
                    <a16:creationId xmlns:a16="http://schemas.microsoft.com/office/drawing/2014/main" id="{DC838E3A-DC8B-4F17-AB1F-797E889B73EC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88" name="Agrupar 187">
            <a:extLst>
              <a:ext uri="{FF2B5EF4-FFF2-40B4-BE49-F238E27FC236}">
                <a16:creationId xmlns:a16="http://schemas.microsoft.com/office/drawing/2014/main" id="{33196BB3-8EBD-4A78-B08C-8BD02CA6B188}"/>
              </a:ext>
            </a:extLst>
          </p:cNvPr>
          <p:cNvGrpSpPr/>
          <p:nvPr/>
        </p:nvGrpSpPr>
        <p:grpSpPr>
          <a:xfrm>
            <a:off x="6516589" y="6672064"/>
            <a:ext cx="5459430" cy="3029758"/>
            <a:chOff x="6411000" y="6666641"/>
            <a:chExt cx="5459430" cy="3029758"/>
          </a:xfrm>
        </p:grpSpPr>
        <p:grpSp>
          <p:nvGrpSpPr>
            <p:cNvPr id="189" name="Agrupar 188">
              <a:extLst>
                <a:ext uri="{FF2B5EF4-FFF2-40B4-BE49-F238E27FC236}">
                  <a16:creationId xmlns:a16="http://schemas.microsoft.com/office/drawing/2014/main" id="{4FE42415-32FD-406B-873A-6595762DD50B}"/>
                </a:ext>
              </a:extLst>
            </p:cNvPr>
            <p:cNvGrpSpPr/>
            <p:nvPr/>
          </p:nvGrpSpPr>
          <p:grpSpPr>
            <a:xfrm>
              <a:off x="8460805" y="8904312"/>
              <a:ext cx="1224135" cy="792087"/>
              <a:chOff x="6732613" y="8832304"/>
              <a:chExt cx="1224135" cy="792087"/>
            </a:xfrm>
          </p:grpSpPr>
          <p:sp>
            <p:nvSpPr>
              <p:cNvPr id="224" name="Estrela: 5 Pontas 223">
                <a:extLst>
                  <a:ext uri="{FF2B5EF4-FFF2-40B4-BE49-F238E27FC236}">
                    <a16:creationId xmlns:a16="http://schemas.microsoft.com/office/drawing/2014/main" id="{91B5C85A-8F2F-4241-B7D1-9E4E56D9613E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Estrela: 5 Pontas 224">
                <a:extLst>
                  <a:ext uri="{FF2B5EF4-FFF2-40B4-BE49-F238E27FC236}">
                    <a16:creationId xmlns:a16="http://schemas.microsoft.com/office/drawing/2014/main" id="{482AE616-BD7E-43ED-8F51-C732BCFD2853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6" name="Estrela: 5 Pontas 225">
                <a:extLst>
                  <a:ext uri="{FF2B5EF4-FFF2-40B4-BE49-F238E27FC236}">
                    <a16:creationId xmlns:a16="http://schemas.microsoft.com/office/drawing/2014/main" id="{A9EC840B-8FF1-42D0-91E9-E528CAECBF67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7" name="Estrela: 5 Pontas 226">
                <a:extLst>
                  <a:ext uri="{FF2B5EF4-FFF2-40B4-BE49-F238E27FC236}">
                    <a16:creationId xmlns:a16="http://schemas.microsoft.com/office/drawing/2014/main" id="{1CA3A249-7DC9-4BA7-8E05-5AA000C8DA8E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0" name="Agrupar 189">
              <a:extLst>
                <a:ext uri="{FF2B5EF4-FFF2-40B4-BE49-F238E27FC236}">
                  <a16:creationId xmlns:a16="http://schemas.microsoft.com/office/drawing/2014/main" id="{44AE5222-1C8E-44B7-AB0F-D5DD2F79D4A2}"/>
                </a:ext>
              </a:extLst>
            </p:cNvPr>
            <p:cNvGrpSpPr/>
            <p:nvPr/>
          </p:nvGrpSpPr>
          <p:grpSpPr>
            <a:xfrm rot="11163980">
              <a:off x="6411000" y="7526617"/>
              <a:ext cx="1224135" cy="792087"/>
              <a:chOff x="6732613" y="8832304"/>
              <a:chExt cx="1224135" cy="792087"/>
            </a:xfrm>
          </p:grpSpPr>
          <p:sp>
            <p:nvSpPr>
              <p:cNvPr id="220" name="Estrela: 5 Pontas 219">
                <a:extLst>
                  <a:ext uri="{FF2B5EF4-FFF2-40B4-BE49-F238E27FC236}">
                    <a16:creationId xmlns:a16="http://schemas.microsoft.com/office/drawing/2014/main" id="{565234A6-9FAB-47DF-B90D-F8A55E4D58D0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strela: 5 Pontas 220">
                <a:extLst>
                  <a:ext uri="{FF2B5EF4-FFF2-40B4-BE49-F238E27FC236}">
                    <a16:creationId xmlns:a16="http://schemas.microsoft.com/office/drawing/2014/main" id="{0706362E-6F2B-4996-A68B-9BEB3B3E97C4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Estrela: 5 Pontas 221">
                <a:extLst>
                  <a:ext uri="{FF2B5EF4-FFF2-40B4-BE49-F238E27FC236}">
                    <a16:creationId xmlns:a16="http://schemas.microsoft.com/office/drawing/2014/main" id="{AD76177F-2291-4156-94F7-1B59440B7894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strela: 5 Pontas 222">
                <a:extLst>
                  <a:ext uri="{FF2B5EF4-FFF2-40B4-BE49-F238E27FC236}">
                    <a16:creationId xmlns:a16="http://schemas.microsoft.com/office/drawing/2014/main" id="{42754551-8CB6-4563-847B-6EE9A273A9E4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1" name="Agrupar 190">
              <a:extLst>
                <a:ext uri="{FF2B5EF4-FFF2-40B4-BE49-F238E27FC236}">
                  <a16:creationId xmlns:a16="http://schemas.microsoft.com/office/drawing/2014/main" id="{CE7BB2ED-8327-4503-9420-6761C26455A2}"/>
                </a:ext>
              </a:extLst>
            </p:cNvPr>
            <p:cNvGrpSpPr/>
            <p:nvPr/>
          </p:nvGrpSpPr>
          <p:grpSpPr>
            <a:xfrm rot="15521812">
              <a:off x="10229272" y="7097857"/>
              <a:ext cx="1224135" cy="792087"/>
              <a:chOff x="6732613" y="8832304"/>
              <a:chExt cx="1224135" cy="792087"/>
            </a:xfrm>
          </p:grpSpPr>
          <p:sp>
            <p:nvSpPr>
              <p:cNvPr id="216" name="Estrela: 5 Pontas 215">
                <a:extLst>
                  <a:ext uri="{FF2B5EF4-FFF2-40B4-BE49-F238E27FC236}">
                    <a16:creationId xmlns:a16="http://schemas.microsoft.com/office/drawing/2014/main" id="{17E656C1-0C4E-4DC4-AB29-190B7CDE7B8B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7" name="Estrela: 5 Pontas 216">
                <a:extLst>
                  <a:ext uri="{FF2B5EF4-FFF2-40B4-BE49-F238E27FC236}">
                    <a16:creationId xmlns:a16="http://schemas.microsoft.com/office/drawing/2014/main" id="{7DEF2AB5-2240-41BC-BABD-27D2ED3E0428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strela: 5 Pontas 217">
                <a:extLst>
                  <a:ext uri="{FF2B5EF4-FFF2-40B4-BE49-F238E27FC236}">
                    <a16:creationId xmlns:a16="http://schemas.microsoft.com/office/drawing/2014/main" id="{0364DE7C-582B-42C5-8FF5-11D7F46C89CE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Estrela: 5 Pontas 218">
                <a:extLst>
                  <a:ext uri="{FF2B5EF4-FFF2-40B4-BE49-F238E27FC236}">
                    <a16:creationId xmlns:a16="http://schemas.microsoft.com/office/drawing/2014/main" id="{996CD0E1-32CC-4F6B-8452-CC02BFAC044D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2" name="Agrupar 191">
              <a:extLst>
                <a:ext uri="{FF2B5EF4-FFF2-40B4-BE49-F238E27FC236}">
                  <a16:creationId xmlns:a16="http://schemas.microsoft.com/office/drawing/2014/main" id="{2AECA23D-526C-4585-9B81-748E0DC3281E}"/>
                </a:ext>
              </a:extLst>
            </p:cNvPr>
            <p:cNvGrpSpPr/>
            <p:nvPr/>
          </p:nvGrpSpPr>
          <p:grpSpPr>
            <a:xfrm rot="20227418">
              <a:off x="9934775" y="8319012"/>
              <a:ext cx="1224135" cy="792087"/>
              <a:chOff x="6732613" y="8832304"/>
              <a:chExt cx="1224135" cy="792087"/>
            </a:xfrm>
          </p:grpSpPr>
          <p:sp>
            <p:nvSpPr>
              <p:cNvPr id="212" name="Estrela: 5 Pontas 211">
                <a:extLst>
                  <a:ext uri="{FF2B5EF4-FFF2-40B4-BE49-F238E27FC236}">
                    <a16:creationId xmlns:a16="http://schemas.microsoft.com/office/drawing/2014/main" id="{AA9FA1AE-D934-46C3-B75F-BC711031D41D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Estrela: 5 Pontas 212">
                <a:extLst>
                  <a:ext uri="{FF2B5EF4-FFF2-40B4-BE49-F238E27FC236}">
                    <a16:creationId xmlns:a16="http://schemas.microsoft.com/office/drawing/2014/main" id="{45236458-E754-4CC4-87F7-2CD08516C5EA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Estrela: 5 Pontas 213">
                <a:extLst>
                  <a:ext uri="{FF2B5EF4-FFF2-40B4-BE49-F238E27FC236}">
                    <a16:creationId xmlns:a16="http://schemas.microsoft.com/office/drawing/2014/main" id="{08BDEF66-D2CD-4200-BD14-ABF5DECAD64B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strela: 5 Pontas 214">
                <a:extLst>
                  <a:ext uri="{FF2B5EF4-FFF2-40B4-BE49-F238E27FC236}">
                    <a16:creationId xmlns:a16="http://schemas.microsoft.com/office/drawing/2014/main" id="{C04C6215-3695-4212-B128-494DE213441A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3" name="Agrupar 192">
              <a:extLst>
                <a:ext uri="{FF2B5EF4-FFF2-40B4-BE49-F238E27FC236}">
                  <a16:creationId xmlns:a16="http://schemas.microsoft.com/office/drawing/2014/main" id="{AEEC1096-E823-4531-B253-0BAEEE29AFE5}"/>
                </a:ext>
              </a:extLst>
            </p:cNvPr>
            <p:cNvGrpSpPr/>
            <p:nvPr/>
          </p:nvGrpSpPr>
          <p:grpSpPr>
            <a:xfrm>
              <a:off x="6732613" y="8832304"/>
              <a:ext cx="1224135" cy="792087"/>
              <a:chOff x="6732613" y="8832304"/>
              <a:chExt cx="1224135" cy="792087"/>
            </a:xfrm>
          </p:grpSpPr>
          <p:sp>
            <p:nvSpPr>
              <p:cNvPr id="208" name="Estrela: 5 Pontas 207">
                <a:extLst>
                  <a:ext uri="{FF2B5EF4-FFF2-40B4-BE49-F238E27FC236}">
                    <a16:creationId xmlns:a16="http://schemas.microsoft.com/office/drawing/2014/main" id="{55F13346-65F2-41A5-9E15-87C43555656A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Estrela: 5 Pontas 208">
                <a:extLst>
                  <a:ext uri="{FF2B5EF4-FFF2-40B4-BE49-F238E27FC236}">
                    <a16:creationId xmlns:a16="http://schemas.microsoft.com/office/drawing/2014/main" id="{D96500BD-98DF-4191-B5CA-E19AEE5D39F8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Estrela: 5 Pontas 209">
                <a:extLst>
                  <a:ext uri="{FF2B5EF4-FFF2-40B4-BE49-F238E27FC236}">
                    <a16:creationId xmlns:a16="http://schemas.microsoft.com/office/drawing/2014/main" id="{F0FCC478-44EB-497A-BA5B-F5693374927F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Estrela: 5 Pontas 210">
                <a:extLst>
                  <a:ext uri="{FF2B5EF4-FFF2-40B4-BE49-F238E27FC236}">
                    <a16:creationId xmlns:a16="http://schemas.microsoft.com/office/drawing/2014/main" id="{C9117247-CE09-41B5-A3CD-D07E38B735E7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4" name="Agrupar 193">
              <a:extLst>
                <a:ext uri="{FF2B5EF4-FFF2-40B4-BE49-F238E27FC236}">
                  <a16:creationId xmlns:a16="http://schemas.microsoft.com/office/drawing/2014/main" id="{B83F0A85-86B1-497B-A235-D8A5C264346F}"/>
                </a:ext>
              </a:extLst>
            </p:cNvPr>
            <p:cNvGrpSpPr/>
            <p:nvPr/>
          </p:nvGrpSpPr>
          <p:grpSpPr>
            <a:xfrm>
              <a:off x="7668717" y="6816080"/>
              <a:ext cx="1224135" cy="792087"/>
              <a:chOff x="6732613" y="8832304"/>
              <a:chExt cx="1224135" cy="792087"/>
            </a:xfrm>
          </p:grpSpPr>
          <p:sp>
            <p:nvSpPr>
              <p:cNvPr id="204" name="Estrela: 5 Pontas 203">
                <a:extLst>
                  <a:ext uri="{FF2B5EF4-FFF2-40B4-BE49-F238E27FC236}">
                    <a16:creationId xmlns:a16="http://schemas.microsoft.com/office/drawing/2014/main" id="{5A9E55F3-4B2B-4F2E-A072-15F71D7F0297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5" name="Estrela: 5 Pontas 204">
                <a:extLst>
                  <a:ext uri="{FF2B5EF4-FFF2-40B4-BE49-F238E27FC236}">
                    <a16:creationId xmlns:a16="http://schemas.microsoft.com/office/drawing/2014/main" id="{A402372E-0101-4F5A-99D6-16985EE6C771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" name="Estrela: 5 Pontas 205">
                <a:extLst>
                  <a:ext uri="{FF2B5EF4-FFF2-40B4-BE49-F238E27FC236}">
                    <a16:creationId xmlns:a16="http://schemas.microsoft.com/office/drawing/2014/main" id="{FE87E979-4691-4C73-888E-D870CA7FCFF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Estrela: 5 Pontas 206">
                <a:extLst>
                  <a:ext uri="{FF2B5EF4-FFF2-40B4-BE49-F238E27FC236}">
                    <a16:creationId xmlns:a16="http://schemas.microsoft.com/office/drawing/2014/main" id="{0AC8E766-4F68-42A7-9E58-55E0BE32890A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5" name="Agrupar 194">
              <a:extLst>
                <a:ext uri="{FF2B5EF4-FFF2-40B4-BE49-F238E27FC236}">
                  <a16:creationId xmlns:a16="http://schemas.microsoft.com/office/drawing/2014/main" id="{A2753CB0-62B7-44C0-9ACB-4726B90063CE}"/>
                </a:ext>
              </a:extLst>
            </p:cNvPr>
            <p:cNvGrpSpPr/>
            <p:nvPr/>
          </p:nvGrpSpPr>
          <p:grpSpPr>
            <a:xfrm rot="16888895">
              <a:off x="9006762" y="6882665"/>
              <a:ext cx="1224135" cy="792087"/>
              <a:chOff x="6732613" y="8832304"/>
              <a:chExt cx="1224135" cy="792087"/>
            </a:xfrm>
          </p:grpSpPr>
          <p:sp>
            <p:nvSpPr>
              <p:cNvPr id="200" name="Estrela: 5 Pontas 199">
                <a:extLst>
                  <a:ext uri="{FF2B5EF4-FFF2-40B4-BE49-F238E27FC236}">
                    <a16:creationId xmlns:a16="http://schemas.microsoft.com/office/drawing/2014/main" id="{09A5CC62-6297-493D-9F2B-BDA9A023E8EE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Estrela: 5 Pontas 200">
                <a:extLst>
                  <a:ext uri="{FF2B5EF4-FFF2-40B4-BE49-F238E27FC236}">
                    <a16:creationId xmlns:a16="http://schemas.microsoft.com/office/drawing/2014/main" id="{D91B2177-0D78-49F8-AE9A-F64BD7EE9DEE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Estrela: 5 Pontas 201">
                <a:extLst>
                  <a:ext uri="{FF2B5EF4-FFF2-40B4-BE49-F238E27FC236}">
                    <a16:creationId xmlns:a16="http://schemas.microsoft.com/office/drawing/2014/main" id="{F8E2CA96-E520-465A-9046-36A09E8BBA0E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Estrela: 5 Pontas 202">
                <a:extLst>
                  <a:ext uri="{FF2B5EF4-FFF2-40B4-BE49-F238E27FC236}">
                    <a16:creationId xmlns:a16="http://schemas.microsoft.com/office/drawing/2014/main" id="{BDE57706-3910-41B1-9BA7-2F97830B1650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6" name="Agrupar 195">
              <a:extLst>
                <a:ext uri="{FF2B5EF4-FFF2-40B4-BE49-F238E27FC236}">
                  <a16:creationId xmlns:a16="http://schemas.microsoft.com/office/drawing/2014/main" id="{CB04C679-984B-460B-BCB5-F42117305EEB}"/>
                </a:ext>
              </a:extLst>
            </p:cNvPr>
            <p:cNvGrpSpPr/>
            <p:nvPr/>
          </p:nvGrpSpPr>
          <p:grpSpPr>
            <a:xfrm rot="20774738">
              <a:off x="10646295" y="9260699"/>
              <a:ext cx="1224135" cy="360039"/>
              <a:chOff x="6732613" y="9264352"/>
              <a:chExt cx="1224135" cy="360039"/>
            </a:xfrm>
          </p:grpSpPr>
          <p:sp>
            <p:nvSpPr>
              <p:cNvPr id="197" name="Estrela: 5 Pontas 196">
                <a:extLst>
                  <a:ext uri="{FF2B5EF4-FFF2-40B4-BE49-F238E27FC236}">
                    <a16:creationId xmlns:a16="http://schemas.microsoft.com/office/drawing/2014/main" id="{82F4C0A4-2426-4A06-9CCA-5EF93301C6F7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Estrela: 5 Pontas 197">
                <a:extLst>
                  <a:ext uri="{FF2B5EF4-FFF2-40B4-BE49-F238E27FC236}">
                    <a16:creationId xmlns:a16="http://schemas.microsoft.com/office/drawing/2014/main" id="{C35B5D07-C01F-429F-AC73-C91B721BB799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Estrela: 5 Pontas 198">
                <a:extLst>
                  <a:ext uri="{FF2B5EF4-FFF2-40B4-BE49-F238E27FC236}">
                    <a16:creationId xmlns:a16="http://schemas.microsoft.com/office/drawing/2014/main" id="{23D9B7C2-687A-43D7-B320-469F03115CFB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B0948046-2AE0-4221-9DBA-BD379BF60FCA}"/>
              </a:ext>
            </a:extLst>
          </p:cNvPr>
          <p:cNvGrpSpPr/>
          <p:nvPr/>
        </p:nvGrpSpPr>
        <p:grpSpPr>
          <a:xfrm>
            <a:off x="5004421" y="4655840"/>
            <a:ext cx="5400600" cy="1108586"/>
            <a:chOff x="4500365" y="6168007"/>
            <a:chExt cx="6264696" cy="1285960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03C7B82-BBDD-4041-AF9D-C4C721202986}"/>
                </a:ext>
              </a:extLst>
            </p:cNvPr>
            <p:cNvSpPr txBox="1"/>
            <p:nvPr/>
          </p:nvSpPr>
          <p:spPr>
            <a:xfrm>
              <a:off x="4500365" y="6335066"/>
              <a:ext cx="6264696" cy="606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FFFFFF"/>
                  </a:solidFill>
                  <a:latin typeface="Horizon"/>
                </a:rPr>
                <a:t>MAGNIFIC SPACE</a:t>
              </a: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1F09141B-7D07-4AA3-9C00-8AEFAAB904B4}"/>
                </a:ext>
              </a:extLst>
            </p:cNvPr>
            <p:cNvSpPr/>
            <p:nvPr/>
          </p:nvSpPr>
          <p:spPr>
            <a:xfrm flipV="1">
              <a:off x="4716389" y="6168007"/>
              <a:ext cx="5760640" cy="530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3CFE5E6-9E8C-4468-8F36-F49E26BE1C4D}"/>
                </a:ext>
              </a:extLst>
            </p:cNvPr>
            <p:cNvSpPr/>
            <p:nvPr/>
          </p:nvSpPr>
          <p:spPr>
            <a:xfrm flipV="1">
              <a:off x="4750953" y="7056334"/>
              <a:ext cx="2016224" cy="530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strela: 5 Pontas 41">
              <a:extLst>
                <a:ext uri="{FF2B5EF4-FFF2-40B4-BE49-F238E27FC236}">
                  <a16:creationId xmlns:a16="http://schemas.microsoft.com/office/drawing/2014/main" id="{2CF54AEE-6CFE-4D25-916F-46B2646430C7}"/>
                </a:ext>
              </a:extLst>
            </p:cNvPr>
            <p:cNvSpPr/>
            <p:nvPr/>
          </p:nvSpPr>
          <p:spPr>
            <a:xfrm>
              <a:off x="7340361" y="6952790"/>
              <a:ext cx="501177" cy="501177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21A4A649-D8DB-458B-88F8-AFB4CEC005BD}"/>
                </a:ext>
              </a:extLst>
            </p:cNvPr>
            <p:cNvSpPr/>
            <p:nvPr/>
          </p:nvSpPr>
          <p:spPr>
            <a:xfrm>
              <a:off x="8426241" y="7086829"/>
              <a:ext cx="2016224" cy="530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A12B902B-7C88-4F48-8A09-1C44A2662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100000" l="12667" r="100000">
                        <a14:backgroundMark x1="18000" y1="85333" x2="18000" y2="85333"/>
                        <a14:backgroundMark x1="79333" y1="92000" x2="79333" y2="92000"/>
                        <a14:backgroundMark x1="90667" y1="19333" x2="90667" y2="19333"/>
                        <a14:backgroundMark x1="12000" y1="8000" x2="12000" y2="8000"/>
                        <a14:backgroundMark x1="12000" y1="11333" x2="12000" y2="11333"/>
                        <a14:backgroundMark x1="12000" y1="11333" x2="12000" y2="11333"/>
                        <a14:backgroundMark x1="12000" y1="82000" x2="12000" y2="82000"/>
                        <a14:backgroundMark x1="12000" y1="82000" x2="12000" y2="82000"/>
                        <a14:backgroundMark x1="15333" y1="90000" x2="15333" y2="90000"/>
                        <a14:backgroundMark x1="92667" y1="78000" x2="92667" y2="78000"/>
                        <a14:backgroundMark x1="92667" y1="78000" x2="92667" y2="78000"/>
                        <a14:backgroundMark x1="92667" y1="78000" x2="92667" y2="78000"/>
                        <a14:backgroundMark x1="94000" y1="22667" x2="94000" y2="22667"/>
                        <a14:backgroundMark x1="94000" y1="22667" x2="94000" y2="22667"/>
                        <a14:backgroundMark x1="90667" y1="16000" x2="90667" y2="16000"/>
                        <a14:backgroundMark x1="86000" y1="14000" x2="86000" y2="14000"/>
                        <a14:backgroundMark x1="77333" y1="7333" x2="77333" y2="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149" y="5375920"/>
            <a:ext cx="3168352" cy="3168352"/>
          </a:xfrm>
          <a:prstGeom prst="rect">
            <a:avLst/>
          </a:prstGeom>
        </p:spPr>
      </p:pic>
      <p:sp>
        <p:nvSpPr>
          <p:cNvPr id="229" name="Retângulo 228">
            <a:extLst>
              <a:ext uri="{FF2B5EF4-FFF2-40B4-BE49-F238E27FC236}">
                <a16:creationId xmlns:a16="http://schemas.microsoft.com/office/drawing/2014/main" id="{C761D185-6CB5-44C3-873F-F7AD6DBD72A8}"/>
              </a:ext>
            </a:extLst>
          </p:cNvPr>
          <p:cNvSpPr/>
          <p:nvPr/>
        </p:nvSpPr>
        <p:spPr>
          <a:xfrm>
            <a:off x="251893" y="3863752"/>
            <a:ext cx="4032448" cy="4176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0" name="Retângulo 229">
            <a:extLst>
              <a:ext uri="{FF2B5EF4-FFF2-40B4-BE49-F238E27FC236}">
                <a16:creationId xmlns:a16="http://schemas.microsoft.com/office/drawing/2014/main" id="{B1501A8A-B522-4D42-BAF3-3DD107C18604}"/>
              </a:ext>
            </a:extLst>
          </p:cNvPr>
          <p:cNvSpPr/>
          <p:nvPr/>
        </p:nvSpPr>
        <p:spPr>
          <a:xfrm>
            <a:off x="4140325" y="2999656"/>
            <a:ext cx="11809312" cy="86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3F5EED-FF9F-47BE-B430-F57989928444}"/>
              </a:ext>
            </a:extLst>
          </p:cNvPr>
          <p:cNvSpPr txBox="1"/>
          <p:nvPr/>
        </p:nvSpPr>
        <p:spPr>
          <a:xfrm>
            <a:off x="5220445" y="6168008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SUA JORNADA COMEÇA AQUI</a:t>
            </a:r>
          </a:p>
        </p:txBody>
      </p: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7FE1A8A2-4852-4875-982A-16471B7CEAD9}"/>
              </a:ext>
            </a:extLst>
          </p:cNvPr>
          <p:cNvGrpSpPr/>
          <p:nvPr/>
        </p:nvGrpSpPr>
        <p:grpSpPr>
          <a:xfrm>
            <a:off x="7740725" y="7104112"/>
            <a:ext cx="2480139" cy="2076394"/>
            <a:chOff x="9483494" y="7734889"/>
            <a:chExt cx="2480139" cy="2076394"/>
          </a:xfrm>
        </p:grpSpPr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8E6F5F1-614A-4310-B49D-0161409D037D}"/>
                </a:ext>
              </a:extLst>
            </p:cNvPr>
            <p:cNvSpPr/>
            <p:nvPr/>
          </p:nvSpPr>
          <p:spPr>
            <a:xfrm rot="19893930">
              <a:off x="9483494" y="8426823"/>
              <a:ext cx="2480138" cy="99205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50C333D4-4FC3-4B48-B26D-999B4329EED5}"/>
                </a:ext>
              </a:extLst>
            </p:cNvPr>
            <p:cNvSpPr/>
            <p:nvPr/>
          </p:nvSpPr>
          <p:spPr>
            <a:xfrm rot="18728172">
              <a:off x="9777434" y="7982089"/>
              <a:ext cx="1823025" cy="1835364"/>
            </a:xfrm>
            <a:prstGeom prst="roundRect">
              <a:avLst>
                <a:gd name="adj" fmla="val 50000"/>
              </a:avLst>
            </a:prstGeom>
            <a:solidFill>
              <a:srgbClr val="1FA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C9F536CD-8209-4CEB-8BF0-668D1BD2A3A5}"/>
                </a:ext>
              </a:extLst>
            </p:cNvPr>
            <p:cNvSpPr/>
            <p:nvPr/>
          </p:nvSpPr>
          <p:spPr>
            <a:xfrm rot="19893930">
              <a:off x="9483495" y="8426824"/>
              <a:ext cx="2480138" cy="99205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765A33E-681C-410D-AD37-DD58419DA50C}"/>
                </a:ext>
              </a:extLst>
            </p:cNvPr>
            <p:cNvSpPr/>
            <p:nvPr/>
          </p:nvSpPr>
          <p:spPr>
            <a:xfrm rot="18728172">
              <a:off x="9522750" y="8123178"/>
              <a:ext cx="1782426" cy="1005847"/>
            </a:xfrm>
            <a:custGeom>
              <a:avLst/>
              <a:gdLst>
                <a:gd name="connsiteX0" fmla="*/ 1562306 w 1770451"/>
                <a:gd name="connsiteY0" fmla="*/ 331706 h 1002345"/>
                <a:gd name="connsiteX1" fmla="*/ 1770451 w 1770451"/>
                <a:gd name="connsiteY1" fmla="*/ 911513 h 1002345"/>
                <a:gd name="connsiteX2" fmla="*/ 1770450 w 1770451"/>
                <a:gd name="connsiteY2" fmla="*/ 923852 h 1002345"/>
                <a:gd name="connsiteX3" fmla="*/ 1762537 w 1770451"/>
                <a:gd name="connsiteY3" fmla="*/ 1002345 h 1002345"/>
                <a:gd name="connsiteX4" fmla="*/ 0 w 1770451"/>
                <a:gd name="connsiteY4" fmla="*/ 618099 h 1002345"/>
                <a:gd name="connsiteX5" fmla="*/ 19056 w 1770451"/>
                <a:gd name="connsiteY5" fmla="*/ 556711 h 1002345"/>
                <a:gd name="connsiteX6" fmla="*/ 858938 w 1770451"/>
                <a:gd name="connsiteY6" fmla="*/ 0 h 1002345"/>
                <a:gd name="connsiteX7" fmla="*/ 1562306 w 1770451"/>
                <a:gd name="connsiteY7" fmla="*/ 331706 h 100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451" h="1002345">
                  <a:moveTo>
                    <a:pt x="1562306" y="331706"/>
                  </a:moveTo>
                  <a:cubicBezTo>
                    <a:pt x="1692339" y="489269"/>
                    <a:pt x="1770452" y="691269"/>
                    <a:pt x="1770451" y="911513"/>
                  </a:cubicBezTo>
                  <a:cubicBezTo>
                    <a:pt x="1770451" y="915626"/>
                    <a:pt x="1770450" y="919739"/>
                    <a:pt x="1770450" y="923852"/>
                  </a:cubicBezTo>
                  <a:lnTo>
                    <a:pt x="1762537" y="1002345"/>
                  </a:lnTo>
                  <a:lnTo>
                    <a:pt x="0" y="618099"/>
                  </a:lnTo>
                  <a:lnTo>
                    <a:pt x="19056" y="556711"/>
                  </a:lnTo>
                  <a:cubicBezTo>
                    <a:pt x="157431" y="229555"/>
                    <a:pt x="481377" y="0"/>
                    <a:pt x="858938" y="0"/>
                  </a:cubicBezTo>
                  <a:cubicBezTo>
                    <a:pt x="1142109" y="0"/>
                    <a:pt x="1395122" y="129125"/>
                    <a:pt x="1562306" y="331706"/>
                  </a:cubicBezTo>
                  <a:close/>
                </a:path>
              </a:pathLst>
            </a:custGeom>
            <a:solidFill>
              <a:srgbClr val="1FA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83B88390-F77E-4FDC-858E-8D37BF16CE3B}"/>
              </a:ext>
            </a:extLst>
          </p:cNvPr>
          <p:cNvSpPr/>
          <p:nvPr/>
        </p:nvSpPr>
        <p:spPr>
          <a:xfrm>
            <a:off x="11485141" y="3863752"/>
            <a:ext cx="3240360" cy="5889324"/>
          </a:xfrm>
          <a:custGeom>
            <a:avLst/>
            <a:gdLst/>
            <a:ahLst/>
            <a:cxnLst/>
            <a:rect l="l" t="t" r="r" b="b"/>
            <a:pathLst>
              <a:path w="3240360" h="5889324">
                <a:moveTo>
                  <a:pt x="1684108" y="1872168"/>
                </a:moveTo>
                <a:cubicBezTo>
                  <a:pt x="1072152" y="1872168"/>
                  <a:pt x="576064" y="2368256"/>
                  <a:pt x="576064" y="2980212"/>
                </a:cubicBezTo>
                <a:cubicBezTo>
                  <a:pt x="576064" y="3592168"/>
                  <a:pt x="1072152" y="4088256"/>
                  <a:pt x="1684108" y="4088256"/>
                </a:cubicBezTo>
                <a:cubicBezTo>
                  <a:pt x="2296064" y="4088256"/>
                  <a:pt x="2792152" y="3592168"/>
                  <a:pt x="2792152" y="2980212"/>
                </a:cubicBezTo>
                <a:cubicBezTo>
                  <a:pt x="2792152" y="2368256"/>
                  <a:pt x="2296064" y="1872168"/>
                  <a:pt x="1684108" y="1872168"/>
                </a:cubicBezTo>
                <a:close/>
                <a:moveTo>
                  <a:pt x="1498781" y="0"/>
                </a:moveTo>
                <a:lnTo>
                  <a:pt x="3240360" y="0"/>
                </a:lnTo>
                <a:lnTo>
                  <a:pt x="3240360" y="5889324"/>
                </a:lnTo>
                <a:lnTo>
                  <a:pt x="1623977" y="5889324"/>
                </a:lnTo>
                <a:lnTo>
                  <a:pt x="1397612" y="5731411"/>
                </a:lnTo>
                <a:cubicBezTo>
                  <a:pt x="547886" y="5079936"/>
                  <a:pt x="0" y="4054448"/>
                  <a:pt x="0" y="2900993"/>
                </a:cubicBezTo>
                <a:cubicBezTo>
                  <a:pt x="0" y="1747540"/>
                  <a:pt x="547886" y="722051"/>
                  <a:pt x="1397612" y="705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459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E159029-B43F-43AF-945A-EF514A7E6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8467" y="2423592"/>
            <a:ext cx="12077700" cy="7067550"/>
          </a:xfrm>
          <a:prstGeom prst="rect">
            <a:avLst/>
          </a:prstGeom>
        </p:spPr>
      </p:pic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0EB90058-CFE1-4E39-B138-634339F53535}"/>
              </a:ext>
            </a:extLst>
          </p:cNvPr>
          <p:cNvGrpSpPr/>
          <p:nvPr/>
        </p:nvGrpSpPr>
        <p:grpSpPr>
          <a:xfrm>
            <a:off x="9252893" y="2423592"/>
            <a:ext cx="12097344" cy="7056784"/>
            <a:chOff x="9252893" y="2423592"/>
            <a:chExt cx="12097344" cy="7056784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AE986A5-8649-4A14-AE2B-CB550E324C45}"/>
                </a:ext>
              </a:extLst>
            </p:cNvPr>
            <p:cNvSpPr/>
            <p:nvPr/>
          </p:nvSpPr>
          <p:spPr>
            <a:xfrm>
              <a:off x="9252893" y="2423592"/>
              <a:ext cx="12097344" cy="7056784"/>
            </a:xfrm>
            <a:prstGeom prst="rect">
              <a:avLst/>
            </a:prstGeom>
            <a:gradFill flip="none" rotWithShape="1">
              <a:gsLst>
                <a:gs pos="0">
                  <a:srgbClr val="023475"/>
                </a:gs>
                <a:gs pos="62000">
                  <a:srgbClr val="177AC9"/>
                </a:gs>
                <a:gs pos="100000">
                  <a:srgbClr val="9DC5E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11E446F3-C112-4D4B-9BD9-EC70DD5090A9}"/>
                </a:ext>
              </a:extLst>
            </p:cNvPr>
            <p:cNvGrpSpPr/>
            <p:nvPr/>
          </p:nvGrpSpPr>
          <p:grpSpPr>
            <a:xfrm>
              <a:off x="9612933" y="7104112"/>
              <a:ext cx="11377264" cy="2311355"/>
              <a:chOff x="9612933" y="7104112"/>
              <a:chExt cx="11377264" cy="2311355"/>
            </a:xfrm>
          </p:grpSpPr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952818DD-620C-4DEE-A0EE-3644A30C5B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9756949" y="7938796"/>
                <a:ext cx="2016224" cy="147667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7E794765-9BD5-4FFB-A7D3-A901FB6B14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1989197" y="7464152"/>
                <a:ext cx="2064691" cy="1512168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D6BB10AD-5A0C-41BB-BE08-5E1DE32309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4077429" y="8328248"/>
                <a:ext cx="1393078" cy="1020282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7C45CEDC-6DA9-4DD3-9DCD-44191071F9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7029757" y="7104112"/>
                <a:ext cx="2752922" cy="2016224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41986061-D1A6-4A50-A51F-B8BF319602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9766061" y="8472264"/>
                <a:ext cx="1224136" cy="89655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B98BB4D5-517C-42E8-8FC2-CD8354593B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5805621" y="8472264"/>
                <a:ext cx="792088" cy="58012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B8EA0266-B8D5-40A4-879D-1DB29FB953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1341125" y="8616280"/>
                <a:ext cx="792088" cy="58012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C619619A-8AA8-4022-B9B1-6D31958A9F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9612933" y="8256240"/>
                <a:ext cx="792088" cy="58012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63433741-8228-4975-99BB-001E9CB591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6885741" y="7820135"/>
                <a:ext cx="792088" cy="58012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E1FCFA7D-8C79-460D-9543-8550AA23D9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8253893" y="8472264"/>
                <a:ext cx="1081504" cy="792088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55E66735-4987-45A9-8F0E-058F3B74C44E}"/>
                </a:ext>
              </a:extLst>
            </p:cNvPr>
            <p:cNvSpPr txBox="1"/>
            <p:nvPr/>
          </p:nvSpPr>
          <p:spPr>
            <a:xfrm>
              <a:off x="10116989" y="5663952"/>
              <a:ext cx="107244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b="1" dirty="0">
                  <a:solidFill>
                    <a:schemeClr val="bg1"/>
                  </a:solidFill>
                  <a:latin typeface="Comfortaa" panose="00000500000000000000" pitchFamily="2" charset="0"/>
                </a:rPr>
                <a:t>DESAFIE-SE, SUPREENDA-SE,  ESTUDE.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3979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4AE45DC4-2D14-4A3D-B864-06ACB8BD28EE}"/>
              </a:ext>
            </a:extLst>
          </p:cNvPr>
          <p:cNvGrpSpPr/>
          <p:nvPr/>
        </p:nvGrpSpPr>
        <p:grpSpPr>
          <a:xfrm>
            <a:off x="1692053" y="623392"/>
            <a:ext cx="10989553" cy="3880774"/>
            <a:chOff x="5220448" y="3359696"/>
            <a:chExt cx="10989553" cy="3880774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66AD3DCC-E300-4DA8-AF80-2DC3D1B3B040}"/>
                </a:ext>
              </a:extLst>
            </p:cNvPr>
            <p:cNvGrpSpPr/>
            <p:nvPr/>
          </p:nvGrpSpPr>
          <p:grpSpPr>
            <a:xfrm>
              <a:off x="9540928" y="5447930"/>
              <a:ext cx="2808312" cy="1792540"/>
              <a:chOff x="1835696" y="620688"/>
              <a:chExt cx="6768752" cy="4320480"/>
            </a:xfrm>
          </p:grpSpPr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D9DBA6EF-D444-4B57-B295-76C7B38E88B8}"/>
                  </a:ext>
                </a:extLst>
              </p:cNvPr>
              <p:cNvSpPr/>
              <p:nvPr/>
            </p:nvSpPr>
            <p:spPr>
              <a:xfrm>
                <a:off x="3995936" y="4365104"/>
                <a:ext cx="1656184" cy="43204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3A8575A9-991D-4014-836B-611E338B9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1720" y="1484784"/>
                <a:ext cx="5513417" cy="2088232"/>
              </a:xfrm>
              <a:prstGeom prst="rect">
                <a:avLst/>
              </a:prstGeom>
            </p:spPr>
          </p:pic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9F9B402D-4340-4D56-87AA-69327332F207}"/>
                  </a:ext>
                </a:extLst>
              </p:cNvPr>
              <p:cNvSpPr/>
              <p:nvPr/>
            </p:nvSpPr>
            <p:spPr>
              <a:xfrm>
                <a:off x="7570957" y="620688"/>
                <a:ext cx="1033491" cy="1584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38" name="Imagem 37">
                <a:extLst>
                  <a:ext uri="{FF2B5EF4-FFF2-40B4-BE49-F238E27FC236}">
                    <a16:creationId xmlns:a16="http://schemas.microsoft.com/office/drawing/2014/main" id="{1B4417FE-E85D-4C5F-BB63-84AB7BBCF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5696" y="980728"/>
                <a:ext cx="5832000" cy="360000"/>
              </a:xfrm>
              <a:prstGeom prst="rect">
                <a:avLst/>
              </a:prstGeom>
            </p:spPr>
          </p:pic>
          <p:sp>
            <p:nvSpPr>
              <p:cNvPr id="39" name="Retângulo de cantos arredondados 17">
                <a:extLst>
                  <a:ext uri="{FF2B5EF4-FFF2-40B4-BE49-F238E27FC236}">
                    <a16:creationId xmlns:a16="http://schemas.microsoft.com/office/drawing/2014/main" id="{BD69424E-261F-434E-B79F-418CC61C2559}"/>
                  </a:ext>
                </a:extLst>
              </p:cNvPr>
              <p:cNvSpPr/>
              <p:nvPr/>
            </p:nvSpPr>
            <p:spPr>
              <a:xfrm>
                <a:off x="1835696" y="692696"/>
                <a:ext cx="5904656" cy="3816424"/>
              </a:xfrm>
              <a:custGeom>
                <a:avLst/>
                <a:gdLst/>
                <a:ahLst/>
                <a:cxnLst/>
                <a:rect l="l" t="t" r="r" b="b"/>
                <a:pathLst>
                  <a:path w="5832648" h="3816424">
                    <a:moveTo>
                      <a:pt x="443151" y="247407"/>
                    </a:moveTo>
                    <a:cubicBezTo>
                      <a:pt x="317712" y="247407"/>
                      <a:pt x="216024" y="349095"/>
                      <a:pt x="216024" y="474534"/>
                    </a:cubicBezTo>
                    <a:lnTo>
                      <a:pt x="216024" y="3103317"/>
                    </a:lnTo>
                    <a:cubicBezTo>
                      <a:pt x="216024" y="3228756"/>
                      <a:pt x="317712" y="3330444"/>
                      <a:pt x="443151" y="3330444"/>
                    </a:cubicBezTo>
                    <a:lnTo>
                      <a:pt x="5389497" y="3330444"/>
                    </a:lnTo>
                    <a:cubicBezTo>
                      <a:pt x="5514936" y="3330444"/>
                      <a:pt x="5616624" y="3228756"/>
                      <a:pt x="5616624" y="3103317"/>
                    </a:cubicBezTo>
                    <a:lnTo>
                      <a:pt x="5616624" y="474534"/>
                    </a:lnTo>
                    <a:cubicBezTo>
                      <a:pt x="5616624" y="349095"/>
                      <a:pt x="5514936" y="247407"/>
                      <a:pt x="5389497" y="247407"/>
                    </a:cubicBezTo>
                    <a:close/>
                    <a:moveTo>
                      <a:pt x="281156" y="0"/>
                    </a:moveTo>
                    <a:lnTo>
                      <a:pt x="5551492" y="0"/>
                    </a:lnTo>
                    <a:cubicBezTo>
                      <a:pt x="5706770" y="0"/>
                      <a:pt x="5832648" y="125878"/>
                      <a:pt x="5832648" y="281156"/>
                    </a:cubicBezTo>
                    <a:lnTo>
                      <a:pt x="5832648" y="3535268"/>
                    </a:lnTo>
                    <a:cubicBezTo>
                      <a:pt x="5832648" y="3690546"/>
                      <a:pt x="5706770" y="3816424"/>
                      <a:pt x="5551492" y="3816424"/>
                    </a:cubicBezTo>
                    <a:lnTo>
                      <a:pt x="281156" y="3816424"/>
                    </a:lnTo>
                    <a:cubicBezTo>
                      <a:pt x="125878" y="3816424"/>
                      <a:pt x="0" y="3690546"/>
                      <a:pt x="0" y="3535268"/>
                    </a:cubicBezTo>
                    <a:lnTo>
                      <a:pt x="0" y="281156"/>
                    </a:lnTo>
                    <a:cubicBezTo>
                      <a:pt x="0" y="125878"/>
                      <a:pt x="125878" y="0"/>
                      <a:pt x="281156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E22C634A-9375-47AD-959A-C896E8582670}"/>
                  </a:ext>
                </a:extLst>
              </p:cNvPr>
              <p:cNvSpPr/>
              <p:nvPr/>
            </p:nvSpPr>
            <p:spPr>
              <a:xfrm>
                <a:off x="2123728" y="836712"/>
                <a:ext cx="5328592" cy="1548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41" name="Grupo 13">
                <a:extLst>
                  <a:ext uri="{FF2B5EF4-FFF2-40B4-BE49-F238E27FC236}">
                    <a16:creationId xmlns:a16="http://schemas.microsoft.com/office/drawing/2014/main" id="{542F0E95-6CAD-4E6A-B043-31294ED0EA89}"/>
                  </a:ext>
                </a:extLst>
              </p:cNvPr>
              <p:cNvGrpSpPr/>
              <p:nvPr/>
            </p:nvGrpSpPr>
            <p:grpSpPr>
              <a:xfrm>
                <a:off x="6750299" y="4124931"/>
                <a:ext cx="283491" cy="312182"/>
                <a:chOff x="3249702" y="2110164"/>
                <a:chExt cx="1826354" cy="2011192"/>
              </a:xfrm>
            </p:grpSpPr>
            <p:sp>
              <p:nvSpPr>
                <p:cNvPr id="44" name="Elipse 6">
                  <a:extLst>
                    <a:ext uri="{FF2B5EF4-FFF2-40B4-BE49-F238E27FC236}">
                      <a16:creationId xmlns:a16="http://schemas.microsoft.com/office/drawing/2014/main" id="{B2E7BBD2-97A1-4E2B-A7FB-7C23FD704E35}"/>
                    </a:ext>
                  </a:extLst>
                </p:cNvPr>
                <p:cNvSpPr/>
                <p:nvPr/>
              </p:nvSpPr>
              <p:spPr>
                <a:xfrm>
                  <a:off x="3249702" y="2357535"/>
                  <a:ext cx="1826354" cy="176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499" h="1719536">
                      <a:moveTo>
                        <a:pt x="573632" y="0"/>
                      </a:moveTo>
                      <a:lnTo>
                        <a:pt x="573632" y="297129"/>
                      </a:lnTo>
                      <a:cubicBezTo>
                        <a:pt x="390141" y="402860"/>
                        <a:pt x="268072" y="601818"/>
                        <a:pt x="268072" y="829287"/>
                      </a:cubicBezTo>
                      <a:cubicBezTo>
                        <a:pt x="268072" y="1172906"/>
                        <a:pt x="546631" y="1451464"/>
                        <a:pt x="890250" y="1451464"/>
                      </a:cubicBezTo>
                      <a:cubicBezTo>
                        <a:pt x="1233869" y="1451464"/>
                        <a:pt x="1512427" y="1172906"/>
                        <a:pt x="1512427" y="829287"/>
                      </a:cubicBezTo>
                      <a:cubicBezTo>
                        <a:pt x="1512427" y="620451"/>
                        <a:pt x="1409538" y="435646"/>
                        <a:pt x="1250741" y="324707"/>
                      </a:cubicBezTo>
                      <a:lnTo>
                        <a:pt x="1250741" y="16912"/>
                      </a:lnTo>
                      <a:cubicBezTo>
                        <a:pt x="1563088" y="153810"/>
                        <a:pt x="1780499" y="466159"/>
                        <a:pt x="1780499" y="829287"/>
                      </a:cubicBezTo>
                      <a:cubicBezTo>
                        <a:pt x="1780499" y="1320958"/>
                        <a:pt x="1381921" y="1719536"/>
                        <a:pt x="890250" y="1719536"/>
                      </a:cubicBezTo>
                      <a:cubicBezTo>
                        <a:pt x="398578" y="1719536"/>
                        <a:pt x="0" y="1320958"/>
                        <a:pt x="0" y="829287"/>
                      </a:cubicBezTo>
                      <a:cubicBezTo>
                        <a:pt x="0" y="449479"/>
                        <a:pt x="237844" y="125222"/>
                        <a:pt x="57363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de cantos arredondados 11">
                  <a:extLst>
                    <a:ext uri="{FF2B5EF4-FFF2-40B4-BE49-F238E27FC236}">
                      <a16:creationId xmlns:a16="http://schemas.microsoft.com/office/drawing/2014/main" id="{EE1E74D8-7AA4-40EF-A11B-059BCC47BDAA}"/>
                    </a:ext>
                  </a:extLst>
                </p:cNvPr>
                <p:cNvSpPr/>
                <p:nvPr/>
              </p:nvSpPr>
              <p:spPr>
                <a:xfrm>
                  <a:off x="3995936" y="2110164"/>
                  <a:ext cx="360040" cy="117554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42" name="Imagem 41">
                <a:extLst>
                  <a:ext uri="{FF2B5EF4-FFF2-40B4-BE49-F238E27FC236}">
                    <a16:creationId xmlns:a16="http://schemas.microsoft.com/office/drawing/2014/main" id="{771DBBA8-144E-4B65-83EF-3F003D242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4149080"/>
                <a:ext cx="842846" cy="268331"/>
              </a:xfrm>
              <a:prstGeom prst="rect">
                <a:avLst/>
              </a:prstGeom>
            </p:spPr>
          </p:pic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65781A63-6DFF-48DB-BC20-4042FCE7E6DF}"/>
                  </a:ext>
                </a:extLst>
              </p:cNvPr>
              <p:cNvSpPr/>
              <p:nvPr/>
            </p:nvSpPr>
            <p:spPr>
              <a:xfrm>
                <a:off x="2754947" y="4725144"/>
                <a:ext cx="4176464" cy="216024"/>
              </a:xfrm>
              <a:prstGeom prst="roundRect">
                <a:avLst>
                  <a:gd name="adj" fmla="val 50000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73D7E8F-09FF-4D10-AFDD-56401A7F192A}"/>
                </a:ext>
              </a:extLst>
            </p:cNvPr>
            <p:cNvSpPr txBox="1"/>
            <p:nvPr/>
          </p:nvSpPr>
          <p:spPr>
            <a:xfrm>
              <a:off x="5652496" y="5447930"/>
              <a:ext cx="2173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CRIE, LEIA, QUESTIONE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011B967-0DE9-4D32-8FA6-A1913C3DFF08}"/>
                </a:ext>
              </a:extLst>
            </p:cNvPr>
            <p:cNvSpPr txBox="1"/>
            <p:nvPr/>
          </p:nvSpPr>
          <p:spPr>
            <a:xfrm>
              <a:off x="5652496" y="5807970"/>
              <a:ext cx="24160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Utilize o menu de opções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para criar novas tarefas,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ler dicas de organização 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acessar o fórum do estudante.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BB03F4EE-8C82-4A8E-90D9-11B0EFD1D96E}"/>
                </a:ext>
              </a:extLst>
            </p:cNvPr>
            <p:cNvGrpSpPr/>
            <p:nvPr/>
          </p:nvGrpSpPr>
          <p:grpSpPr>
            <a:xfrm>
              <a:off x="5220448" y="5447930"/>
              <a:ext cx="368041" cy="432048"/>
              <a:chOff x="3131840" y="1124744"/>
              <a:chExt cx="3312368" cy="3888432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1FABE37A-C722-428D-86B5-24DF1E993E17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: Cantos Arredondados 28">
                <a:extLst>
                  <a:ext uri="{FF2B5EF4-FFF2-40B4-BE49-F238E27FC236}">
                    <a16:creationId xmlns:a16="http://schemas.microsoft.com/office/drawing/2014/main" id="{BCC96234-6C6F-416F-AAD0-FEB7D4C6F10B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4A7D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: Cantos Arredondados 29">
                <a:extLst>
                  <a:ext uri="{FF2B5EF4-FFF2-40B4-BE49-F238E27FC236}">
                    <a16:creationId xmlns:a16="http://schemas.microsoft.com/office/drawing/2014/main" id="{CF9BE859-36A0-4822-B2AA-806F484FD8D7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7099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6F1B410E-1157-42AC-BC8F-FAA2EB3D4C6E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80102285-EA25-4C2F-9DAE-457D55CE3F70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628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: Cantos Arredondados 32">
                <a:extLst>
                  <a:ext uri="{FF2B5EF4-FFF2-40B4-BE49-F238E27FC236}">
                    <a16:creationId xmlns:a16="http://schemas.microsoft.com/office/drawing/2014/main" id="{CDD85243-75C0-4162-A156-1B2C09A161B6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: Cantos Arredondados 33">
                <a:extLst>
                  <a:ext uri="{FF2B5EF4-FFF2-40B4-BE49-F238E27FC236}">
                    <a16:creationId xmlns:a16="http://schemas.microsoft.com/office/drawing/2014/main" id="{2FB7776E-8333-41D5-8019-5EE1B65049D3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1BEF2E1-2499-440F-85E9-D10534E1892D}"/>
                </a:ext>
              </a:extLst>
            </p:cNvPr>
            <p:cNvSpPr txBox="1"/>
            <p:nvPr/>
          </p:nvSpPr>
          <p:spPr>
            <a:xfrm>
              <a:off x="12061205" y="3503712"/>
              <a:ext cx="1664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TREINE E SUPERE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DF1C013-7CA2-493C-BA8F-54BCAA8F94C1}"/>
                </a:ext>
              </a:extLst>
            </p:cNvPr>
            <p:cNvSpPr txBox="1"/>
            <p:nvPr/>
          </p:nvSpPr>
          <p:spPr>
            <a:xfrm>
              <a:off x="12061205" y="3863752"/>
              <a:ext cx="27045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Verifique qual é o seu desempenho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de acordo com a quantidade de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tarefas concluídas.</a:t>
              </a:r>
            </a:p>
          </p:txBody>
        </p:sp>
        <p:pic>
          <p:nvPicPr>
            <p:cNvPr id="11" name="Picture 2" descr="Resultado de imagem para trofeu icone">
              <a:extLst>
                <a:ext uri="{FF2B5EF4-FFF2-40B4-BE49-F238E27FC236}">
                  <a16:creationId xmlns:a16="http://schemas.microsoft.com/office/drawing/2014/main" id="{854C2411-002E-416C-90AD-C4EEBB00C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9157" y="3503712"/>
              <a:ext cx="422176" cy="422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EA32DE4-F715-4FFC-AA6B-CB8D203E64E0}"/>
                </a:ext>
              </a:extLst>
            </p:cNvPr>
            <p:cNvSpPr txBox="1"/>
            <p:nvPr/>
          </p:nvSpPr>
          <p:spPr>
            <a:xfrm>
              <a:off x="13933416" y="6023994"/>
              <a:ext cx="1382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EDITE E INOVE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C63FA6B-21FB-4F46-B3C2-E2FDA738F68B}"/>
                </a:ext>
              </a:extLst>
            </p:cNvPr>
            <p:cNvSpPr txBox="1"/>
            <p:nvPr/>
          </p:nvSpPr>
          <p:spPr>
            <a:xfrm>
              <a:off x="13933416" y="6384034"/>
              <a:ext cx="2276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Altere e exclua suas tarefas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sempre que desejar.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C75CBBA1-676A-4039-926F-F154EA18E0CA}"/>
                </a:ext>
              </a:extLst>
            </p:cNvPr>
            <p:cNvGrpSpPr/>
            <p:nvPr/>
          </p:nvGrpSpPr>
          <p:grpSpPr>
            <a:xfrm rot="16200000">
              <a:off x="13359906" y="5661401"/>
              <a:ext cx="558784" cy="563889"/>
              <a:chOff x="3871808" y="1289028"/>
              <a:chExt cx="4010646" cy="4047287"/>
            </a:xfrm>
          </p:grpSpPr>
          <p:sp>
            <p:nvSpPr>
              <p:cNvPr id="22" name="Triângulo isósceles 21">
                <a:extLst>
                  <a:ext uri="{FF2B5EF4-FFF2-40B4-BE49-F238E27FC236}">
                    <a16:creationId xmlns:a16="http://schemas.microsoft.com/office/drawing/2014/main" id="{A6C69D56-85BE-436E-854C-303A4A74127C}"/>
                  </a:ext>
                </a:extLst>
              </p:cNvPr>
              <p:cNvSpPr/>
              <p:nvPr/>
            </p:nvSpPr>
            <p:spPr>
              <a:xfrm rot="20738604">
                <a:off x="3871808" y="4404379"/>
                <a:ext cx="1006925" cy="868039"/>
              </a:xfrm>
              <a:prstGeom prst="triangle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D37DC44D-3288-45FF-BD96-5828D5816980}"/>
                  </a:ext>
                </a:extLst>
              </p:cNvPr>
              <p:cNvSpPr/>
              <p:nvPr/>
            </p:nvSpPr>
            <p:spPr>
              <a:xfrm rot="18915960">
                <a:off x="7207730" y="1724369"/>
                <a:ext cx="344488" cy="674448"/>
              </a:xfrm>
              <a:prstGeom prst="rect">
                <a:avLst/>
              </a:prstGeom>
              <a:solidFill>
                <a:srgbClr val="64B4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8B2C786E-F4F8-4F1C-9A1E-07B3642C674A}"/>
                  </a:ext>
                </a:extLst>
              </p:cNvPr>
              <p:cNvSpPr/>
              <p:nvPr/>
            </p:nvSpPr>
            <p:spPr>
              <a:xfrm rot="18915960">
                <a:off x="4046983" y="2958169"/>
                <a:ext cx="3832492" cy="968583"/>
              </a:xfrm>
              <a:prstGeom prst="rect">
                <a:avLst/>
              </a:prstGeom>
              <a:solidFill>
                <a:srgbClr val="1464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B4ACB602-CE22-40B1-A2C0-12CDE08F1975}"/>
                  </a:ext>
                </a:extLst>
              </p:cNvPr>
              <p:cNvSpPr/>
              <p:nvPr/>
            </p:nvSpPr>
            <p:spPr>
              <a:xfrm rot="18915960">
                <a:off x="7402999" y="1289028"/>
                <a:ext cx="479455" cy="1018337"/>
              </a:xfrm>
              <a:prstGeom prst="rect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CC226836-F852-4FFF-8995-D269C5588274}"/>
                  </a:ext>
                </a:extLst>
              </p:cNvPr>
              <p:cNvSpPr/>
              <p:nvPr/>
            </p:nvSpPr>
            <p:spPr>
              <a:xfrm rot="18875327">
                <a:off x="6007100" y="2497797"/>
                <a:ext cx="1235188" cy="502622"/>
              </a:xfrm>
              <a:prstGeom prst="roundRect">
                <a:avLst>
                  <a:gd name="adj" fmla="val 50000"/>
                </a:avLst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7" name="Triângulo isósceles 26">
                <a:extLst>
                  <a:ext uri="{FF2B5EF4-FFF2-40B4-BE49-F238E27FC236}">
                    <a16:creationId xmlns:a16="http://schemas.microsoft.com/office/drawing/2014/main" id="{096329A8-4452-4F04-8A8E-72DE5DB269EF}"/>
                  </a:ext>
                </a:extLst>
              </p:cNvPr>
              <p:cNvSpPr/>
              <p:nvPr/>
            </p:nvSpPr>
            <p:spPr>
              <a:xfrm rot="20738604" flipH="1">
                <a:off x="3961006" y="4986069"/>
                <a:ext cx="406285" cy="350246"/>
              </a:xfrm>
              <a:prstGeom prst="triangle">
                <a:avLst/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A2E71928-4D3A-4E38-AC62-4B279A4ED836}"/>
                </a:ext>
              </a:extLst>
            </p:cNvPr>
            <p:cNvCxnSpPr/>
            <p:nvPr/>
          </p:nvCxnSpPr>
          <p:spPr>
            <a:xfrm flipH="1">
              <a:off x="8100768" y="6023994"/>
              <a:ext cx="1512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AA5BA244-D73E-410A-8C4C-10894AEA558D}"/>
                </a:ext>
              </a:extLst>
            </p:cNvPr>
            <p:cNvCxnSpPr/>
            <p:nvPr/>
          </p:nvCxnSpPr>
          <p:spPr>
            <a:xfrm>
              <a:off x="11269120" y="6168010"/>
              <a:ext cx="2448272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759DE22E-6940-4F83-B5E8-F47F44D2D2E7}"/>
                </a:ext>
              </a:extLst>
            </p:cNvPr>
            <p:cNvCxnSpPr/>
            <p:nvPr/>
          </p:nvCxnSpPr>
          <p:spPr>
            <a:xfrm flipV="1">
              <a:off x="11629157" y="4871864"/>
              <a:ext cx="720080" cy="1008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F459105-EA13-4ABD-AC09-94BB199BD84C}"/>
                </a:ext>
              </a:extLst>
            </p:cNvPr>
            <p:cNvSpPr txBox="1"/>
            <p:nvPr/>
          </p:nvSpPr>
          <p:spPr>
            <a:xfrm>
              <a:off x="7740725" y="3431704"/>
              <a:ext cx="2157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SIMPLES E  FUNCIONAL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A69702A-7FF9-4D92-B223-AC6FE3C2E844}"/>
                </a:ext>
              </a:extLst>
            </p:cNvPr>
            <p:cNvSpPr txBox="1"/>
            <p:nvPr/>
          </p:nvSpPr>
          <p:spPr>
            <a:xfrm>
              <a:off x="7740725" y="3791744"/>
              <a:ext cx="2911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 Stud+ conta com um design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simples e fácil de usar, dessa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forma, ajudando na sua dinamicidade.</a:t>
              </a:r>
            </a:p>
          </p:txBody>
        </p:sp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C163D900-2B9C-4980-AC44-E1D895CB1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9953" l="0" r="90000">
                          <a14:foregroundMark x1="33385" y1="37049" x2="33385" y2="37049"/>
                          <a14:foregroundMark x1="42308" y1="35322" x2="42308" y2="35322"/>
                          <a14:foregroundMark x1="40462" y1="39403" x2="40462" y2="39403"/>
                          <a14:foregroundMark x1="39692" y1="39560" x2="39692" y2="39560"/>
                          <a14:foregroundMark x1="34923" y1="41444" x2="34923" y2="41444"/>
                          <a14:foregroundMark x1="31846" y1="43171" x2="31538" y2="43799"/>
                          <a14:foregroundMark x1="30308" y1="44584" x2="29846" y2="45683"/>
                          <a14:foregroundMark x1="28769" y1="48352" x2="28769" y2="49451"/>
                          <a14:foregroundMark x1="29231" y1="50706" x2="29692" y2="52119"/>
                          <a14:foregroundMark x1="29077" y1="53218" x2="28462" y2="54003"/>
                          <a14:foregroundMark x1="26769" y1="26531" x2="26769" y2="26531"/>
                          <a14:foregroundMark x1="26769" y1="26531" x2="26769" y2="26531"/>
                          <a14:foregroundMark x1="26769" y1="26531" x2="26769" y2="265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36669" y="3359696"/>
              <a:ext cx="661298" cy="648072"/>
            </a:xfrm>
            <a:prstGeom prst="rect">
              <a:avLst/>
            </a:prstGeom>
          </p:spPr>
        </p:pic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A32560FD-9F77-4625-9130-CEC3E0999C53}"/>
                </a:ext>
              </a:extLst>
            </p:cNvPr>
            <p:cNvCxnSpPr/>
            <p:nvPr/>
          </p:nvCxnSpPr>
          <p:spPr>
            <a:xfrm flipH="1" flipV="1">
              <a:off x="9180885" y="4871864"/>
              <a:ext cx="864096" cy="72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645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556792" y="4583832"/>
            <a:ext cx="1803330" cy="2163996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8" name="Grupo 6">
            <a:extLst>
              <a:ext uri="{FF2B5EF4-FFF2-40B4-BE49-F238E27FC236}">
                <a16:creationId xmlns:a16="http://schemas.microsoft.com/office/drawing/2014/main" id="{75C2D647-409E-4172-B46A-FF0596D1F214}"/>
              </a:ext>
            </a:extLst>
          </p:cNvPr>
          <p:cNvGrpSpPr/>
          <p:nvPr/>
        </p:nvGrpSpPr>
        <p:grpSpPr>
          <a:xfrm>
            <a:off x="6948637" y="4223792"/>
            <a:ext cx="3569856" cy="3569856"/>
            <a:chOff x="2779696" y="1537964"/>
            <a:chExt cx="3569856" cy="3569856"/>
          </a:xfrm>
        </p:grpSpPr>
        <p:sp>
          <p:nvSpPr>
            <p:cNvPr id="139" name="Retângulo de cantos arredondados 1">
              <a:extLst>
                <a:ext uri="{FF2B5EF4-FFF2-40B4-BE49-F238E27FC236}">
                  <a16:creationId xmlns:a16="http://schemas.microsoft.com/office/drawing/2014/main" id="{8587315D-A88A-4762-8161-0A8A92A83C12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0" name="Grupo 2">
              <a:extLst>
                <a:ext uri="{FF2B5EF4-FFF2-40B4-BE49-F238E27FC236}">
                  <a16:creationId xmlns:a16="http://schemas.microsoft.com/office/drawing/2014/main" id="{B5BAB782-FA12-4BD0-A819-7BC7035054C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9" cy="4511941"/>
            </a:xfrm>
          </p:grpSpPr>
          <p:grpSp>
            <p:nvGrpSpPr>
              <p:cNvPr id="141" name="Grupo 50">
                <a:extLst>
                  <a:ext uri="{FF2B5EF4-FFF2-40B4-BE49-F238E27FC236}">
                    <a16:creationId xmlns:a16="http://schemas.microsoft.com/office/drawing/2014/main" id="{BB410D9A-9F38-4E4A-8444-A59EAC7D0053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168" name="Retângulo 167">
                  <a:extLst>
                    <a:ext uri="{FF2B5EF4-FFF2-40B4-BE49-F238E27FC236}">
                      <a16:creationId xmlns:a16="http://schemas.microsoft.com/office/drawing/2014/main" id="{9EE247DF-6E8F-4774-976C-A0BC34746A76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Forma Livre: Forma 46">
                  <a:extLst>
                    <a:ext uri="{FF2B5EF4-FFF2-40B4-BE49-F238E27FC236}">
                      <a16:creationId xmlns:a16="http://schemas.microsoft.com/office/drawing/2014/main" id="{8614ABA1-8D0D-4AF2-AC4D-D98C91F302E3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56">
                  <a:extLst>
                    <a:ext uri="{FF2B5EF4-FFF2-40B4-BE49-F238E27FC236}">
                      <a16:creationId xmlns:a16="http://schemas.microsoft.com/office/drawing/2014/main" id="{54976037-FC2D-4F65-9949-9812EB0F9AC7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Forma Livre: Forma 109">
                  <a:extLst>
                    <a:ext uri="{FF2B5EF4-FFF2-40B4-BE49-F238E27FC236}">
                      <a16:creationId xmlns:a16="http://schemas.microsoft.com/office/drawing/2014/main" id="{95EE7ECE-338F-49F7-9F83-CD5063EC1E9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2" name="Agrupar 110">
                  <a:extLst>
                    <a:ext uri="{FF2B5EF4-FFF2-40B4-BE49-F238E27FC236}">
                      <a16:creationId xmlns:a16="http://schemas.microsoft.com/office/drawing/2014/main" id="{A5EF5E59-D913-4E93-BBB8-5610EADA2962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173" name="Cruz 172">
                    <a:extLst>
                      <a:ext uri="{FF2B5EF4-FFF2-40B4-BE49-F238E27FC236}">
                        <a16:creationId xmlns:a16="http://schemas.microsoft.com/office/drawing/2014/main" id="{82EDA0E8-5783-482F-8B9E-7DE951F44FEB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Cruz 173">
                    <a:extLst>
                      <a:ext uri="{FF2B5EF4-FFF2-40B4-BE49-F238E27FC236}">
                        <a16:creationId xmlns:a16="http://schemas.microsoft.com/office/drawing/2014/main" id="{65310199-5065-4AFC-830B-9259869C4445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5" name="Cruz 174">
                    <a:extLst>
                      <a:ext uri="{FF2B5EF4-FFF2-40B4-BE49-F238E27FC236}">
                        <a16:creationId xmlns:a16="http://schemas.microsoft.com/office/drawing/2014/main" id="{8E1CD4C8-C12E-4243-8430-B0A865C93B50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76" name="Grupo 19">
                    <a:extLst>
                      <a:ext uri="{FF2B5EF4-FFF2-40B4-BE49-F238E27FC236}">
                        <a16:creationId xmlns:a16="http://schemas.microsoft.com/office/drawing/2014/main" id="{C80AEB79-8636-473C-A749-02C8D83F5F57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77" name="Cruz 176">
                      <a:extLst>
                        <a:ext uri="{FF2B5EF4-FFF2-40B4-BE49-F238E27FC236}">
                          <a16:creationId xmlns:a16="http://schemas.microsoft.com/office/drawing/2014/main" id="{400895BD-7A89-419C-93C2-EDF0057C7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Cruz 177">
                      <a:extLst>
                        <a:ext uri="{FF2B5EF4-FFF2-40B4-BE49-F238E27FC236}">
                          <a16:creationId xmlns:a16="http://schemas.microsoft.com/office/drawing/2014/main" id="{D428D8D3-010F-4107-B7E1-4B4DEB902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42" name="Grupo 63">
                <a:extLst>
                  <a:ext uri="{FF2B5EF4-FFF2-40B4-BE49-F238E27FC236}">
                    <a16:creationId xmlns:a16="http://schemas.microsoft.com/office/drawing/2014/main" id="{F16D89F7-FD02-44D5-95E7-25E2E111472A}"/>
                  </a:ext>
                </a:extLst>
              </p:cNvPr>
              <p:cNvGrpSpPr/>
              <p:nvPr/>
            </p:nvGrpSpPr>
            <p:grpSpPr>
              <a:xfrm>
                <a:off x="3059833" y="3857241"/>
                <a:ext cx="4591338" cy="377669"/>
                <a:chOff x="3059833" y="3857241"/>
                <a:chExt cx="4591338" cy="377669"/>
              </a:xfrm>
            </p:grpSpPr>
            <p:sp>
              <p:nvSpPr>
                <p:cNvPr id="166" name="Retângulo 165">
                  <a:extLst>
                    <a:ext uri="{FF2B5EF4-FFF2-40B4-BE49-F238E27FC236}">
                      <a16:creationId xmlns:a16="http://schemas.microsoft.com/office/drawing/2014/main" id="{D4150F35-8932-4085-B4D5-D6D39E9E40AA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Triângulo Retângulo 149">
                  <a:extLst>
                    <a:ext uri="{FF2B5EF4-FFF2-40B4-BE49-F238E27FC236}">
                      <a16:creationId xmlns:a16="http://schemas.microsoft.com/office/drawing/2014/main" id="{91D599A3-F4D0-4D41-B96E-C5758541F557}"/>
                    </a:ext>
                  </a:extLst>
                </p:cNvPr>
                <p:cNvSpPr/>
                <p:nvPr/>
              </p:nvSpPr>
              <p:spPr>
                <a:xfrm rot="13500000">
                  <a:off x="7273502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25">
                <a:extLst>
                  <a:ext uri="{FF2B5EF4-FFF2-40B4-BE49-F238E27FC236}">
                    <a16:creationId xmlns:a16="http://schemas.microsoft.com/office/drawing/2014/main" id="{55FD2579-CD40-4454-BB45-69A569E91AF2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144" name="Agrupar 3">
                  <a:extLst>
                    <a:ext uri="{FF2B5EF4-FFF2-40B4-BE49-F238E27FC236}">
                      <a16:creationId xmlns:a16="http://schemas.microsoft.com/office/drawing/2014/main" id="{A7470D21-CFAF-4149-A4E7-69A1A2C29C5E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159" name="Retângulo: Cantos Arredondados 4">
                    <a:extLst>
                      <a:ext uri="{FF2B5EF4-FFF2-40B4-BE49-F238E27FC236}">
                        <a16:creationId xmlns:a16="http://schemas.microsoft.com/office/drawing/2014/main" id="{963282D4-D8BE-47E9-995F-0CB928378691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: Cantos Arredondados 5">
                    <a:extLst>
                      <a:ext uri="{FF2B5EF4-FFF2-40B4-BE49-F238E27FC236}">
                        <a16:creationId xmlns:a16="http://schemas.microsoft.com/office/drawing/2014/main" id="{A18E7E51-6C0E-4E36-B70D-F985F0D20630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Retângulo: Cantos Arredondados 6">
                    <a:extLst>
                      <a:ext uri="{FF2B5EF4-FFF2-40B4-BE49-F238E27FC236}">
                        <a16:creationId xmlns:a16="http://schemas.microsoft.com/office/drawing/2014/main" id="{7D5B6770-6AA8-42E2-B4FA-8C0E8D6DFEE8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Forma Livre: Forma 7">
                    <a:extLst>
                      <a:ext uri="{FF2B5EF4-FFF2-40B4-BE49-F238E27FC236}">
                        <a16:creationId xmlns:a16="http://schemas.microsoft.com/office/drawing/2014/main" id="{E4348310-2269-481F-8418-C13603DE962E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Retângulo 162">
                    <a:extLst>
                      <a:ext uri="{FF2B5EF4-FFF2-40B4-BE49-F238E27FC236}">
                        <a16:creationId xmlns:a16="http://schemas.microsoft.com/office/drawing/2014/main" id="{29824F54-B5CE-4F46-88D5-183044EE6B6A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: Cantos Arredondados 9">
                    <a:extLst>
                      <a:ext uri="{FF2B5EF4-FFF2-40B4-BE49-F238E27FC236}">
                        <a16:creationId xmlns:a16="http://schemas.microsoft.com/office/drawing/2014/main" id="{23573BF8-112A-45BB-BF3D-DC6EEBD9D860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: Cantos Arredondados 10">
                    <a:extLst>
                      <a:ext uri="{FF2B5EF4-FFF2-40B4-BE49-F238E27FC236}">
                        <a16:creationId xmlns:a16="http://schemas.microsoft.com/office/drawing/2014/main" id="{D4EB81C9-20E6-4B70-9794-E0BCB1C304DF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5" name="Agrupar 11">
                  <a:extLst>
                    <a:ext uri="{FF2B5EF4-FFF2-40B4-BE49-F238E27FC236}">
                      <a16:creationId xmlns:a16="http://schemas.microsoft.com/office/drawing/2014/main" id="{15E69D31-051F-4158-A83D-3342B904472C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157" name="Retângulo: Cantos Arredondados 12">
                    <a:extLst>
                      <a:ext uri="{FF2B5EF4-FFF2-40B4-BE49-F238E27FC236}">
                        <a16:creationId xmlns:a16="http://schemas.microsoft.com/office/drawing/2014/main" id="{233E2C98-F2F9-4D04-AE2C-14D59FC0B3BF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Retângulo: Cantos Arredondados 13">
                    <a:extLst>
                      <a:ext uri="{FF2B5EF4-FFF2-40B4-BE49-F238E27FC236}">
                        <a16:creationId xmlns:a16="http://schemas.microsoft.com/office/drawing/2014/main" id="{DDAC5462-F7BC-4D99-A307-A5EAC135D8E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6" name="Agrupar 14">
                  <a:extLst>
                    <a:ext uri="{FF2B5EF4-FFF2-40B4-BE49-F238E27FC236}">
                      <a16:creationId xmlns:a16="http://schemas.microsoft.com/office/drawing/2014/main" id="{CA3F88C5-6303-4C1B-B8E6-3B11AC1543D2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155" name="Retângulo: Cantos Arredondados 15">
                    <a:extLst>
                      <a:ext uri="{FF2B5EF4-FFF2-40B4-BE49-F238E27FC236}">
                        <a16:creationId xmlns:a16="http://schemas.microsoft.com/office/drawing/2014/main" id="{F814F319-27F2-4EB0-90CB-1EEA8240C77C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: Cantos Arredondados 16">
                    <a:extLst>
                      <a:ext uri="{FF2B5EF4-FFF2-40B4-BE49-F238E27FC236}">
                        <a16:creationId xmlns:a16="http://schemas.microsoft.com/office/drawing/2014/main" id="{CC7DC6F9-4D99-4F56-A64D-69C2768C2BB5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7" name="Agrupar 17">
                  <a:extLst>
                    <a:ext uri="{FF2B5EF4-FFF2-40B4-BE49-F238E27FC236}">
                      <a16:creationId xmlns:a16="http://schemas.microsoft.com/office/drawing/2014/main" id="{78842492-4535-49FE-A024-FCBB3F2C91DA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149" name="Forma Livre: Forma 18">
                    <a:extLst>
                      <a:ext uri="{FF2B5EF4-FFF2-40B4-BE49-F238E27FC236}">
                        <a16:creationId xmlns:a16="http://schemas.microsoft.com/office/drawing/2014/main" id="{A70CDE06-649E-4831-9A54-7CA235CCCAD5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Forma Livre: Forma 19">
                    <a:extLst>
                      <a:ext uri="{FF2B5EF4-FFF2-40B4-BE49-F238E27FC236}">
                        <a16:creationId xmlns:a16="http://schemas.microsoft.com/office/drawing/2014/main" id="{407002B0-BC4E-460F-AB71-4AB92D8B7E0F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Elipse 150">
                    <a:extLst>
                      <a:ext uri="{FF2B5EF4-FFF2-40B4-BE49-F238E27FC236}">
                        <a16:creationId xmlns:a16="http://schemas.microsoft.com/office/drawing/2014/main" id="{CD007A64-98F5-472A-A9A8-FC55BF47D397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: Cantos Arredondados 21">
                    <a:extLst>
                      <a:ext uri="{FF2B5EF4-FFF2-40B4-BE49-F238E27FC236}">
                        <a16:creationId xmlns:a16="http://schemas.microsoft.com/office/drawing/2014/main" id="{0F4A0C35-7D8A-450F-AE58-EFB1D41591F7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: Cantos Arredondados 22">
                    <a:extLst>
                      <a:ext uri="{FF2B5EF4-FFF2-40B4-BE49-F238E27FC236}">
                        <a16:creationId xmlns:a16="http://schemas.microsoft.com/office/drawing/2014/main" id="{043FE423-D875-4CF1-AF41-8EE20263B7AE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: Cantos Arredondados 23">
                    <a:extLst>
                      <a:ext uri="{FF2B5EF4-FFF2-40B4-BE49-F238E27FC236}">
                        <a16:creationId xmlns:a16="http://schemas.microsoft.com/office/drawing/2014/main" id="{6E9CBFB4-7697-48F2-9A63-3EE8BA073F75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8" name="Forma Livre: Forma 24">
                  <a:extLst>
                    <a:ext uri="{FF2B5EF4-FFF2-40B4-BE49-F238E27FC236}">
                      <a16:creationId xmlns:a16="http://schemas.microsoft.com/office/drawing/2014/main" id="{312A957E-B066-474F-AE48-2EA31E221E28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94" name="Grupo 6">
            <a:extLst>
              <a:ext uri="{FF2B5EF4-FFF2-40B4-BE49-F238E27FC236}">
                <a16:creationId xmlns:a16="http://schemas.microsoft.com/office/drawing/2014/main" id="{2742B7A7-ACC5-4483-A442-F0ED66D10D58}"/>
              </a:ext>
            </a:extLst>
          </p:cNvPr>
          <p:cNvGrpSpPr/>
          <p:nvPr/>
        </p:nvGrpSpPr>
        <p:grpSpPr>
          <a:xfrm>
            <a:off x="21854666" y="4367808"/>
            <a:ext cx="3569856" cy="3569856"/>
            <a:chOff x="2779696" y="1537964"/>
            <a:chExt cx="3569856" cy="3569856"/>
          </a:xfrm>
        </p:grpSpPr>
        <p:sp>
          <p:nvSpPr>
            <p:cNvPr id="195" name="Retângulo de cantos arredondados 1">
              <a:extLst>
                <a:ext uri="{FF2B5EF4-FFF2-40B4-BE49-F238E27FC236}">
                  <a16:creationId xmlns:a16="http://schemas.microsoft.com/office/drawing/2014/main" id="{9EA43C1A-C868-4051-845D-2634D578EBAB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6" name="Grupo 2">
              <a:extLst>
                <a:ext uri="{FF2B5EF4-FFF2-40B4-BE49-F238E27FC236}">
                  <a16:creationId xmlns:a16="http://schemas.microsoft.com/office/drawing/2014/main" id="{978B6BF9-6790-4800-B50E-AB095103EFD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8" cy="4511941"/>
            </a:xfrm>
          </p:grpSpPr>
          <p:grpSp>
            <p:nvGrpSpPr>
              <p:cNvPr id="197" name="Grupo 50">
                <a:extLst>
                  <a:ext uri="{FF2B5EF4-FFF2-40B4-BE49-F238E27FC236}">
                    <a16:creationId xmlns:a16="http://schemas.microsoft.com/office/drawing/2014/main" id="{FCFC678E-95CD-460E-B46F-A20A41BCCE8C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224" name="Retângulo 223">
                  <a:extLst>
                    <a:ext uri="{FF2B5EF4-FFF2-40B4-BE49-F238E27FC236}">
                      <a16:creationId xmlns:a16="http://schemas.microsoft.com/office/drawing/2014/main" id="{7E7B446A-CA7C-410A-A776-E2FC6487E12A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5" name="Forma Livre: Forma 46">
                  <a:extLst>
                    <a:ext uri="{FF2B5EF4-FFF2-40B4-BE49-F238E27FC236}">
                      <a16:creationId xmlns:a16="http://schemas.microsoft.com/office/drawing/2014/main" id="{D831F71C-063E-4470-8B79-9841AD33A8F4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56">
                  <a:extLst>
                    <a:ext uri="{FF2B5EF4-FFF2-40B4-BE49-F238E27FC236}">
                      <a16:creationId xmlns:a16="http://schemas.microsoft.com/office/drawing/2014/main" id="{22D0D129-574F-4197-BFDC-AAA28747D2EF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Forma Livre: Forma 109">
                  <a:extLst>
                    <a:ext uri="{FF2B5EF4-FFF2-40B4-BE49-F238E27FC236}">
                      <a16:creationId xmlns:a16="http://schemas.microsoft.com/office/drawing/2014/main" id="{879E1EC2-F951-4AEA-B991-A8DE82C5BA3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8" name="Agrupar 110">
                  <a:extLst>
                    <a:ext uri="{FF2B5EF4-FFF2-40B4-BE49-F238E27FC236}">
                      <a16:creationId xmlns:a16="http://schemas.microsoft.com/office/drawing/2014/main" id="{63AD9C47-DE64-44A4-A18F-2058724D8EF8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229" name="Cruz 228">
                    <a:extLst>
                      <a:ext uri="{FF2B5EF4-FFF2-40B4-BE49-F238E27FC236}">
                        <a16:creationId xmlns:a16="http://schemas.microsoft.com/office/drawing/2014/main" id="{F5D58BC0-D941-4922-A87B-7C41A6DD8CA5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Cruz 229">
                    <a:extLst>
                      <a:ext uri="{FF2B5EF4-FFF2-40B4-BE49-F238E27FC236}">
                        <a16:creationId xmlns:a16="http://schemas.microsoft.com/office/drawing/2014/main" id="{67337E81-C180-4296-ACF8-1048FEF334DA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Cruz 230">
                    <a:extLst>
                      <a:ext uri="{FF2B5EF4-FFF2-40B4-BE49-F238E27FC236}">
                        <a16:creationId xmlns:a16="http://schemas.microsoft.com/office/drawing/2014/main" id="{BCEE3B91-F9B0-4977-9B95-9CDF6931131E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32" name="Grupo 19">
                    <a:extLst>
                      <a:ext uri="{FF2B5EF4-FFF2-40B4-BE49-F238E27FC236}">
                        <a16:creationId xmlns:a16="http://schemas.microsoft.com/office/drawing/2014/main" id="{28560833-C8D0-4935-BABB-25F234A75D1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233" name="Cruz 232">
                      <a:extLst>
                        <a:ext uri="{FF2B5EF4-FFF2-40B4-BE49-F238E27FC236}">
                          <a16:creationId xmlns:a16="http://schemas.microsoft.com/office/drawing/2014/main" id="{CDC47273-C1F8-42E6-9B72-42DB19F9E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Cruz 233">
                      <a:extLst>
                        <a:ext uri="{FF2B5EF4-FFF2-40B4-BE49-F238E27FC236}">
                          <a16:creationId xmlns:a16="http://schemas.microsoft.com/office/drawing/2014/main" id="{26A04287-A22F-4E82-9857-57143FC38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98" name="Grupo 63">
                <a:extLst>
                  <a:ext uri="{FF2B5EF4-FFF2-40B4-BE49-F238E27FC236}">
                    <a16:creationId xmlns:a16="http://schemas.microsoft.com/office/drawing/2014/main" id="{4ABA274E-B2CB-4559-8893-50283604EB4A}"/>
                  </a:ext>
                </a:extLst>
              </p:cNvPr>
              <p:cNvGrpSpPr/>
              <p:nvPr/>
            </p:nvGrpSpPr>
            <p:grpSpPr>
              <a:xfrm>
                <a:off x="3059832" y="3857241"/>
                <a:ext cx="4591338" cy="377669"/>
                <a:chOff x="3059832" y="3857241"/>
                <a:chExt cx="4591338" cy="377669"/>
              </a:xfrm>
            </p:grpSpPr>
            <p:sp>
              <p:nvSpPr>
                <p:cNvPr id="222" name="Retângulo 221">
                  <a:extLst>
                    <a:ext uri="{FF2B5EF4-FFF2-40B4-BE49-F238E27FC236}">
                      <a16:creationId xmlns:a16="http://schemas.microsoft.com/office/drawing/2014/main" id="{2FC8D8ED-F077-41AC-B80C-1B43A497D32D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Triângulo Retângulo 149">
                  <a:extLst>
                    <a:ext uri="{FF2B5EF4-FFF2-40B4-BE49-F238E27FC236}">
                      <a16:creationId xmlns:a16="http://schemas.microsoft.com/office/drawing/2014/main" id="{FFA104F8-A82E-4294-B127-E7B78BA8AA15}"/>
                    </a:ext>
                  </a:extLst>
                </p:cNvPr>
                <p:cNvSpPr/>
                <p:nvPr/>
              </p:nvSpPr>
              <p:spPr>
                <a:xfrm rot="13500000">
                  <a:off x="7273501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9" name="Agrupar 25">
                <a:extLst>
                  <a:ext uri="{FF2B5EF4-FFF2-40B4-BE49-F238E27FC236}">
                    <a16:creationId xmlns:a16="http://schemas.microsoft.com/office/drawing/2014/main" id="{A24E9757-5400-47A0-B59E-B455DB9FE85A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200" name="Agrupar 3">
                  <a:extLst>
                    <a:ext uri="{FF2B5EF4-FFF2-40B4-BE49-F238E27FC236}">
                      <a16:creationId xmlns:a16="http://schemas.microsoft.com/office/drawing/2014/main" id="{05843A19-C129-4466-942B-7E312EF96EFC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215" name="Retângulo: Cantos Arredondados 4">
                    <a:extLst>
                      <a:ext uri="{FF2B5EF4-FFF2-40B4-BE49-F238E27FC236}">
                        <a16:creationId xmlns:a16="http://schemas.microsoft.com/office/drawing/2014/main" id="{06F8152A-391D-4E8B-B61D-A7F65A301D20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Retângulo: Cantos Arredondados 5">
                    <a:extLst>
                      <a:ext uri="{FF2B5EF4-FFF2-40B4-BE49-F238E27FC236}">
                        <a16:creationId xmlns:a16="http://schemas.microsoft.com/office/drawing/2014/main" id="{7C0AAF1A-1A07-4E1A-9643-DBEA6CEBAAAC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7" name="Retângulo: Cantos Arredondados 6">
                    <a:extLst>
                      <a:ext uri="{FF2B5EF4-FFF2-40B4-BE49-F238E27FC236}">
                        <a16:creationId xmlns:a16="http://schemas.microsoft.com/office/drawing/2014/main" id="{72281106-DB8C-4878-9AB7-4CEC65BD95C7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Forma Livre: Forma 7">
                    <a:extLst>
                      <a:ext uri="{FF2B5EF4-FFF2-40B4-BE49-F238E27FC236}">
                        <a16:creationId xmlns:a16="http://schemas.microsoft.com/office/drawing/2014/main" id="{C6AEB392-1A03-454A-AB07-7A292B964CC9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Retângulo 218">
                    <a:extLst>
                      <a:ext uri="{FF2B5EF4-FFF2-40B4-BE49-F238E27FC236}">
                        <a16:creationId xmlns:a16="http://schemas.microsoft.com/office/drawing/2014/main" id="{6194C98F-9F23-427A-BFF3-C37CB0FF1E2D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Retângulo: Cantos Arredondados 9">
                    <a:extLst>
                      <a:ext uri="{FF2B5EF4-FFF2-40B4-BE49-F238E27FC236}">
                        <a16:creationId xmlns:a16="http://schemas.microsoft.com/office/drawing/2014/main" id="{D6EE0EA2-06ED-46D6-9A41-CDF4C431DDA6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Retângulo: Cantos Arredondados 10">
                    <a:extLst>
                      <a:ext uri="{FF2B5EF4-FFF2-40B4-BE49-F238E27FC236}">
                        <a16:creationId xmlns:a16="http://schemas.microsoft.com/office/drawing/2014/main" id="{9345512C-9C34-4417-8C8A-282AAC45E8F7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1" name="Agrupar 11">
                  <a:extLst>
                    <a:ext uri="{FF2B5EF4-FFF2-40B4-BE49-F238E27FC236}">
                      <a16:creationId xmlns:a16="http://schemas.microsoft.com/office/drawing/2014/main" id="{E181F1AF-F0AA-4DF3-AB25-A226F9C10F41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213" name="Retângulo: Cantos Arredondados 12">
                    <a:extLst>
                      <a:ext uri="{FF2B5EF4-FFF2-40B4-BE49-F238E27FC236}">
                        <a16:creationId xmlns:a16="http://schemas.microsoft.com/office/drawing/2014/main" id="{A944DF34-D79F-4FB3-A71B-73A9A48387C5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: Cantos Arredondados 13">
                    <a:extLst>
                      <a:ext uri="{FF2B5EF4-FFF2-40B4-BE49-F238E27FC236}">
                        <a16:creationId xmlns:a16="http://schemas.microsoft.com/office/drawing/2014/main" id="{39D1A281-FB39-4AB2-B7F9-AE9FAA74E7B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2" name="Agrupar 14">
                  <a:extLst>
                    <a:ext uri="{FF2B5EF4-FFF2-40B4-BE49-F238E27FC236}">
                      <a16:creationId xmlns:a16="http://schemas.microsoft.com/office/drawing/2014/main" id="{3F94D053-BEEC-4E64-851E-6B3EBE51BFB5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211" name="Retângulo: Cantos Arredondados 15">
                    <a:extLst>
                      <a:ext uri="{FF2B5EF4-FFF2-40B4-BE49-F238E27FC236}">
                        <a16:creationId xmlns:a16="http://schemas.microsoft.com/office/drawing/2014/main" id="{A05B97D7-B500-49D7-9E7C-9F6AF38ADE9D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2" name="Retângulo: Cantos Arredondados 16">
                    <a:extLst>
                      <a:ext uri="{FF2B5EF4-FFF2-40B4-BE49-F238E27FC236}">
                        <a16:creationId xmlns:a16="http://schemas.microsoft.com/office/drawing/2014/main" id="{A667A6AA-368E-4B22-8FCE-15F506FA8322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3" name="Agrupar 17">
                  <a:extLst>
                    <a:ext uri="{FF2B5EF4-FFF2-40B4-BE49-F238E27FC236}">
                      <a16:creationId xmlns:a16="http://schemas.microsoft.com/office/drawing/2014/main" id="{A669400B-DD71-42FB-BB23-4077B36466E8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205" name="Forma Livre: Forma 18">
                    <a:extLst>
                      <a:ext uri="{FF2B5EF4-FFF2-40B4-BE49-F238E27FC236}">
                        <a16:creationId xmlns:a16="http://schemas.microsoft.com/office/drawing/2014/main" id="{9238453F-1997-4999-BE09-E1A30513CBF9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Forma Livre: Forma 19">
                    <a:extLst>
                      <a:ext uri="{FF2B5EF4-FFF2-40B4-BE49-F238E27FC236}">
                        <a16:creationId xmlns:a16="http://schemas.microsoft.com/office/drawing/2014/main" id="{F4CEA07E-D969-47FD-BD39-5882972463DD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Elipse 206">
                    <a:extLst>
                      <a:ext uri="{FF2B5EF4-FFF2-40B4-BE49-F238E27FC236}">
                        <a16:creationId xmlns:a16="http://schemas.microsoft.com/office/drawing/2014/main" id="{28691313-FAC7-42AA-B298-77C2DD654F9E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: Cantos Arredondados 21">
                    <a:extLst>
                      <a:ext uri="{FF2B5EF4-FFF2-40B4-BE49-F238E27FC236}">
                        <a16:creationId xmlns:a16="http://schemas.microsoft.com/office/drawing/2014/main" id="{CF24770F-DCE2-4CCF-BB79-BBAA33458546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: Cantos Arredondados 22">
                    <a:extLst>
                      <a:ext uri="{FF2B5EF4-FFF2-40B4-BE49-F238E27FC236}">
                        <a16:creationId xmlns:a16="http://schemas.microsoft.com/office/drawing/2014/main" id="{6F82D9A8-6B9C-41C7-8B0E-CEDB0D1CFABB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: Cantos Arredondados 23">
                    <a:extLst>
                      <a:ext uri="{FF2B5EF4-FFF2-40B4-BE49-F238E27FC236}">
                        <a16:creationId xmlns:a16="http://schemas.microsoft.com/office/drawing/2014/main" id="{88F60055-5E05-4F78-A1E2-380C01574288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4" name="Forma Livre: Forma 24">
                  <a:extLst>
                    <a:ext uri="{FF2B5EF4-FFF2-40B4-BE49-F238E27FC236}">
                      <a16:creationId xmlns:a16="http://schemas.microsoft.com/office/drawing/2014/main" id="{47F3D332-B68B-40FC-938A-7A72681A2303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375936F-A45E-489C-9B6C-D809C27AA82D}"/>
              </a:ext>
            </a:extLst>
          </p:cNvPr>
          <p:cNvGrpSpPr/>
          <p:nvPr/>
        </p:nvGrpSpPr>
        <p:grpSpPr>
          <a:xfrm>
            <a:off x="11006035" y="4583832"/>
            <a:ext cx="3569856" cy="3569856"/>
            <a:chOff x="4740966" y="1916832"/>
            <a:chExt cx="3569856" cy="3569856"/>
          </a:xfrm>
        </p:grpSpPr>
        <p:sp>
          <p:nvSpPr>
            <p:cNvPr id="235" name="Retângulo de cantos arredondados 1">
              <a:extLst>
                <a:ext uri="{FF2B5EF4-FFF2-40B4-BE49-F238E27FC236}">
                  <a16:creationId xmlns:a16="http://schemas.microsoft.com/office/drawing/2014/main" id="{59FC61EC-27B7-4C23-A945-70E4EFDA5A28}"/>
                </a:ext>
              </a:extLst>
            </p:cNvPr>
            <p:cNvSpPr/>
            <p:nvPr/>
          </p:nvSpPr>
          <p:spPr>
            <a:xfrm>
              <a:off x="4740966" y="1916832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9" name="Agrupar 178">
              <a:extLst>
                <a:ext uri="{FF2B5EF4-FFF2-40B4-BE49-F238E27FC236}">
                  <a16:creationId xmlns:a16="http://schemas.microsoft.com/office/drawing/2014/main" id="{6F3CFAD0-4996-4D03-A80A-26D62E6DCDBA}"/>
                </a:ext>
              </a:extLst>
            </p:cNvPr>
            <p:cNvGrpSpPr/>
            <p:nvPr/>
          </p:nvGrpSpPr>
          <p:grpSpPr>
            <a:xfrm>
              <a:off x="5004048" y="3861048"/>
              <a:ext cx="3015750" cy="1008112"/>
              <a:chOff x="1619672" y="3501008"/>
              <a:chExt cx="6031499" cy="2016224"/>
            </a:xfrm>
            <a:solidFill>
              <a:schemeClr val="bg1"/>
            </a:solidFill>
          </p:grpSpPr>
          <p:grpSp>
            <p:nvGrpSpPr>
              <p:cNvPr id="180" name="Agrupar 179">
                <a:extLst>
                  <a:ext uri="{FF2B5EF4-FFF2-40B4-BE49-F238E27FC236}">
                    <a16:creationId xmlns:a16="http://schemas.microsoft.com/office/drawing/2014/main" id="{0DABEADC-9A31-4AD9-86FF-F5C5AE76940E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76665" cy="2016224"/>
                <a:chOff x="971599" y="1556792"/>
                <a:chExt cx="5976665" cy="2016224"/>
              </a:xfrm>
              <a:grpFill/>
            </p:grpSpPr>
            <p:sp>
              <p:nvSpPr>
                <p:cNvPr id="182" name="Retângulo 181">
                  <a:extLst>
                    <a:ext uri="{FF2B5EF4-FFF2-40B4-BE49-F238E27FC236}">
                      <a16:creationId xmlns:a16="http://schemas.microsoft.com/office/drawing/2014/main" id="{72D1CE18-89B0-406E-8903-ACEE7254F7DA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Retângulo 182">
                  <a:extLst>
                    <a:ext uri="{FF2B5EF4-FFF2-40B4-BE49-F238E27FC236}">
                      <a16:creationId xmlns:a16="http://schemas.microsoft.com/office/drawing/2014/main" id="{CF797B76-36ED-4226-A028-EB1ABE54C0CE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Forma Livre: Forma 183">
                  <a:extLst>
                    <a:ext uri="{FF2B5EF4-FFF2-40B4-BE49-F238E27FC236}">
                      <a16:creationId xmlns:a16="http://schemas.microsoft.com/office/drawing/2014/main" id="{F0EFD9E3-0E9A-4C17-8AFA-090F86F348F3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5" name="Forma Livre: Forma 184">
                  <a:extLst>
                    <a:ext uri="{FF2B5EF4-FFF2-40B4-BE49-F238E27FC236}">
                      <a16:creationId xmlns:a16="http://schemas.microsoft.com/office/drawing/2014/main" id="{27D20AAB-FF58-45C9-855E-D6F1793A290B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Forma Livre: Forma 185">
                  <a:extLst>
                    <a:ext uri="{FF2B5EF4-FFF2-40B4-BE49-F238E27FC236}">
                      <a16:creationId xmlns:a16="http://schemas.microsoft.com/office/drawing/2014/main" id="{C18FF702-8D9D-42C4-8FEC-5C75AED3C913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7" name="Agrupar 186">
                  <a:extLst>
                    <a:ext uri="{FF2B5EF4-FFF2-40B4-BE49-F238E27FC236}">
                      <a16:creationId xmlns:a16="http://schemas.microsoft.com/office/drawing/2014/main" id="{719E466B-D4E1-4A04-88B8-1DAD79229EAD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188" name="Cruz 187">
                    <a:extLst>
                      <a:ext uri="{FF2B5EF4-FFF2-40B4-BE49-F238E27FC236}">
                        <a16:creationId xmlns:a16="http://schemas.microsoft.com/office/drawing/2014/main" id="{43B6353C-8068-4088-8359-BD4A79D5740F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Cruz 188">
                    <a:extLst>
                      <a:ext uri="{FF2B5EF4-FFF2-40B4-BE49-F238E27FC236}">
                        <a16:creationId xmlns:a16="http://schemas.microsoft.com/office/drawing/2014/main" id="{E3AEB842-D922-43E9-BF04-8A9B6F1BA20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Cruz 189">
                    <a:extLst>
                      <a:ext uri="{FF2B5EF4-FFF2-40B4-BE49-F238E27FC236}">
                        <a16:creationId xmlns:a16="http://schemas.microsoft.com/office/drawing/2014/main" id="{C1AF8951-E1D7-4677-ABFD-1CDCC1B262D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91" name="Grupo 19">
                    <a:extLst>
                      <a:ext uri="{FF2B5EF4-FFF2-40B4-BE49-F238E27FC236}">
                        <a16:creationId xmlns:a16="http://schemas.microsoft.com/office/drawing/2014/main" id="{A88D7AC9-E980-4A2F-8AEC-1D4025B677B3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92" name="Cruz 191">
                      <a:extLst>
                        <a:ext uri="{FF2B5EF4-FFF2-40B4-BE49-F238E27FC236}">
                          <a16:creationId xmlns:a16="http://schemas.microsoft.com/office/drawing/2014/main" id="{5B82981F-6B8A-4615-BBD3-77F9CA365C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3" name="Cruz 192">
                      <a:extLst>
                        <a:ext uri="{FF2B5EF4-FFF2-40B4-BE49-F238E27FC236}">
                          <a16:creationId xmlns:a16="http://schemas.microsoft.com/office/drawing/2014/main" id="{4D825DB6-948A-4B8F-9A55-93128720B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81" name="Triângulo Retângulo 180">
                <a:extLst>
                  <a:ext uri="{FF2B5EF4-FFF2-40B4-BE49-F238E27FC236}">
                    <a16:creationId xmlns:a16="http://schemas.microsoft.com/office/drawing/2014/main" id="{F29D0AC5-0618-458B-AC88-DD0353B134A7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6" name="Agrupar 25">
              <a:extLst>
                <a:ext uri="{FF2B5EF4-FFF2-40B4-BE49-F238E27FC236}">
                  <a16:creationId xmlns:a16="http://schemas.microsoft.com/office/drawing/2014/main" id="{0982C514-3736-44FA-8BD4-8EA11386D6D9}"/>
                </a:ext>
              </a:extLst>
            </p:cNvPr>
            <p:cNvGrpSpPr/>
            <p:nvPr/>
          </p:nvGrpSpPr>
          <p:grpSpPr>
            <a:xfrm>
              <a:off x="5868144" y="2291274"/>
              <a:ext cx="1368152" cy="1641782"/>
              <a:chOff x="3707904" y="476672"/>
              <a:chExt cx="2304256" cy="2765107"/>
            </a:xfrm>
          </p:grpSpPr>
          <p:grpSp>
            <p:nvGrpSpPr>
              <p:cNvPr id="237" name="Agrupar 3">
                <a:extLst>
                  <a:ext uri="{FF2B5EF4-FFF2-40B4-BE49-F238E27FC236}">
                    <a16:creationId xmlns:a16="http://schemas.microsoft.com/office/drawing/2014/main" id="{ACEB07BC-D838-4D03-B42B-237643D31B08}"/>
                  </a:ext>
                </a:extLst>
              </p:cNvPr>
              <p:cNvGrpSpPr/>
              <p:nvPr/>
            </p:nvGrpSpPr>
            <p:grpSpPr>
              <a:xfrm>
                <a:off x="3707904" y="476672"/>
                <a:ext cx="2304256" cy="2765107"/>
                <a:chOff x="3131840" y="1124744"/>
                <a:chExt cx="3312368" cy="3888432"/>
              </a:xfrm>
            </p:grpSpPr>
            <p:sp>
              <p:nvSpPr>
                <p:cNvPr id="252" name="Retângulo: Cantos Arredondados 4">
                  <a:extLst>
                    <a:ext uri="{FF2B5EF4-FFF2-40B4-BE49-F238E27FC236}">
                      <a16:creationId xmlns:a16="http://schemas.microsoft.com/office/drawing/2014/main" id="{299274A5-E009-4533-8660-247FEDFEAFCD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Retângulo: Cantos Arredondados 5">
                  <a:extLst>
                    <a:ext uri="{FF2B5EF4-FFF2-40B4-BE49-F238E27FC236}">
                      <a16:creationId xmlns:a16="http://schemas.microsoft.com/office/drawing/2014/main" id="{EBA4F257-87BB-4AC7-9E6A-E242F2B17FCE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Retângulo: Cantos Arredondados 6">
                  <a:extLst>
                    <a:ext uri="{FF2B5EF4-FFF2-40B4-BE49-F238E27FC236}">
                      <a16:creationId xmlns:a16="http://schemas.microsoft.com/office/drawing/2014/main" id="{BFA31868-C509-46BF-AFF4-817D1ABE891A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Forma Livre: Forma 7">
                  <a:extLst>
                    <a:ext uri="{FF2B5EF4-FFF2-40B4-BE49-F238E27FC236}">
                      <a16:creationId xmlns:a16="http://schemas.microsoft.com/office/drawing/2014/main" id="{1C110976-6F38-451A-A5B4-C9C5B2CFC2E5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6" name="Retângulo 255">
                  <a:extLst>
                    <a:ext uri="{FF2B5EF4-FFF2-40B4-BE49-F238E27FC236}">
                      <a16:creationId xmlns:a16="http://schemas.microsoft.com/office/drawing/2014/main" id="{2B8A9CF0-4D1F-439D-86E2-337DC8D1A6CD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7" name="Retângulo: Cantos Arredondados 9">
                  <a:extLst>
                    <a:ext uri="{FF2B5EF4-FFF2-40B4-BE49-F238E27FC236}">
                      <a16:creationId xmlns:a16="http://schemas.microsoft.com/office/drawing/2014/main" id="{5814B72D-72BB-4EBA-96BB-C2AA7D7B5D3C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Retângulo: Cantos Arredondados 10">
                  <a:extLst>
                    <a:ext uri="{FF2B5EF4-FFF2-40B4-BE49-F238E27FC236}">
                      <a16:creationId xmlns:a16="http://schemas.microsoft.com/office/drawing/2014/main" id="{2A2E7C31-87C7-4D32-A407-A0B6795D6D0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8" name="Agrupar 11">
                <a:extLst>
                  <a:ext uri="{FF2B5EF4-FFF2-40B4-BE49-F238E27FC236}">
                    <a16:creationId xmlns:a16="http://schemas.microsoft.com/office/drawing/2014/main" id="{36F33AA7-5CFF-4D5A-9A01-9289DEEBB53E}"/>
                  </a:ext>
                </a:extLst>
              </p:cNvPr>
              <p:cNvGrpSpPr/>
              <p:nvPr/>
            </p:nvGrpSpPr>
            <p:grpSpPr>
              <a:xfrm>
                <a:off x="4355976" y="1268760"/>
                <a:ext cx="288032" cy="720080"/>
                <a:chOff x="4355976" y="1268760"/>
                <a:chExt cx="288032" cy="720080"/>
              </a:xfrm>
            </p:grpSpPr>
            <p:sp>
              <p:nvSpPr>
                <p:cNvPr id="250" name="Retângulo: Cantos Arredondados 12">
                  <a:extLst>
                    <a:ext uri="{FF2B5EF4-FFF2-40B4-BE49-F238E27FC236}">
                      <a16:creationId xmlns:a16="http://schemas.microsoft.com/office/drawing/2014/main" id="{434BD7BD-4934-4FE3-8F00-C0B50B423EDD}"/>
                    </a:ext>
                  </a:extLst>
                </p:cNvPr>
                <p:cNvSpPr/>
                <p:nvPr/>
              </p:nvSpPr>
              <p:spPr>
                <a:xfrm>
                  <a:off x="4355976" y="1268760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1" name="Retângulo: Cantos Arredondados 13">
                  <a:extLst>
                    <a:ext uri="{FF2B5EF4-FFF2-40B4-BE49-F238E27FC236}">
                      <a16:creationId xmlns:a16="http://schemas.microsoft.com/office/drawing/2014/main" id="{E734CFCA-504A-410E-ABE1-E1ABB9A5F059}"/>
                    </a:ext>
                  </a:extLst>
                </p:cNvPr>
                <p:cNvSpPr/>
                <p:nvPr/>
              </p:nvSpPr>
              <p:spPr>
                <a:xfrm>
                  <a:off x="4499992" y="1340768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9" name="Agrupar 14">
                <a:extLst>
                  <a:ext uri="{FF2B5EF4-FFF2-40B4-BE49-F238E27FC236}">
                    <a16:creationId xmlns:a16="http://schemas.microsoft.com/office/drawing/2014/main" id="{684A825A-5F70-4A0C-BB9E-0687359CBA7E}"/>
                  </a:ext>
                </a:extLst>
              </p:cNvPr>
              <p:cNvGrpSpPr/>
              <p:nvPr/>
            </p:nvGrpSpPr>
            <p:grpSpPr>
              <a:xfrm>
                <a:off x="5364088" y="1268760"/>
                <a:ext cx="288032" cy="720080"/>
                <a:chOff x="4860032" y="1340768"/>
                <a:chExt cx="288032" cy="720080"/>
              </a:xfrm>
            </p:grpSpPr>
            <p:sp>
              <p:nvSpPr>
                <p:cNvPr id="248" name="Retângulo: Cantos Arredondados 15">
                  <a:extLst>
                    <a:ext uri="{FF2B5EF4-FFF2-40B4-BE49-F238E27FC236}">
                      <a16:creationId xmlns:a16="http://schemas.microsoft.com/office/drawing/2014/main" id="{5FD94376-0CD7-41FE-B977-327F88550922}"/>
                    </a:ext>
                  </a:extLst>
                </p:cNvPr>
                <p:cNvSpPr/>
                <p:nvPr/>
              </p:nvSpPr>
              <p:spPr>
                <a:xfrm>
                  <a:off x="4860032" y="1340768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: Cantos Arredondados 16">
                  <a:extLst>
                    <a:ext uri="{FF2B5EF4-FFF2-40B4-BE49-F238E27FC236}">
                      <a16:creationId xmlns:a16="http://schemas.microsoft.com/office/drawing/2014/main" id="{97D1C1F9-787A-47D4-A643-F66F1869E181}"/>
                    </a:ext>
                  </a:extLst>
                </p:cNvPr>
                <p:cNvSpPr/>
                <p:nvPr/>
              </p:nvSpPr>
              <p:spPr>
                <a:xfrm>
                  <a:off x="5004048" y="1412776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0" name="Agrupar 17">
                <a:extLst>
                  <a:ext uri="{FF2B5EF4-FFF2-40B4-BE49-F238E27FC236}">
                    <a16:creationId xmlns:a16="http://schemas.microsoft.com/office/drawing/2014/main" id="{EDFE7646-CFCE-4BD1-BA03-E0A2FF14565D}"/>
                  </a:ext>
                </a:extLst>
              </p:cNvPr>
              <p:cNvGrpSpPr/>
              <p:nvPr/>
            </p:nvGrpSpPr>
            <p:grpSpPr>
              <a:xfrm>
                <a:off x="4572000" y="2276872"/>
                <a:ext cx="792088" cy="348945"/>
                <a:chOff x="1691680" y="1268760"/>
                <a:chExt cx="2016224" cy="888224"/>
              </a:xfrm>
            </p:grpSpPr>
            <p:sp>
              <p:nvSpPr>
                <p:cNvPr id="242" name="Forma Livre: Forma 18">
                  <a:extLst>
                    <a:ext uri="{FF2B5EF4-FFF2-40B4-BE49-F238E27FC236}">
                      <a16:creationId xmlns:a16="http://schemas.microsoft.com/office/drawing/2014/main" id="{49038562-5F7A-40E4-B819-A60E974A272D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Forma Livre: Forma 19">
                  <a:extLst>
                    <a:ext uri="{FF2B5EF4-FFF2-40B4-BE49-F238E27FC236}">
                      <a16:creationId xmlns:a16="http://schemas.microsoft.com/office/drawing/2014/main" id="{86179193-B553-4AC9-B3D5-A47250F0C5AC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4" name="Elipse 243">
                  <a:extLst>
                    <a:ext uri="{FF2B5EF4-FFF2-40B4-BE49-F238E27FC236}">
                      <a16:creationId xmlns:a16="http://schemas.microsoft.com/office/drawing/2014/main" id="{BB3D9672-C3A6-491C-B071-9218493A9C75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Retângulo: Cantos Arredondados 21">
                  <a:extLst>
                    <a:ext uri="{FF2B5EF4-FFF2-40B4-BE49-F238E27FC236}">
                      <a16:creationId xmlns:a16="http://schemas.microsoft.com/office/drawing/2014/main" id="{E36ADEB4-C02B-451D-A82F-59E049574D02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6" name="Retângulo: Cantos Arredondados 22">
                  <a:extLst>
                    <a:ext uri="{FF2B5EF4-FFF2-40B4-BE49-F238E27FC236}">
                      <a16:creationId xmlns:a16="http://schemas.microsoft.com/office/drawing/2014/main" id="{00B2468B-E557-4A6B-9776-872496847B7D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: Cantos Arredondados 23">
                  <a:extLst>
                    <a:ext uri="{FF2B5EF4-FFF2-40B4-BE49-F238E27FC236}">
                      <a16:creationId xmlns:a16="http://schemas.microsoft.com/office/drawing/2014/main" id="{A8B0237E-3D5C-404F-AFA7-0BE630C69FD9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41" name="Forma Livre: Forma 24">
                <a:extLst>
                  <a:ext uri="{FF2B5EF4-FFF2-40B4-BE49-F238E27FC236}">
                    <a16:creationId xmlns:a16="http://schemas.microsoft.com/office/drawing/2014/main" id="{59EB2E63-3A48-42A1-81EE-CC62EC6A9BC8}"/>
                  </a:ext>
                </a:extLst>
              </p:cNvPr>
              <p:cNvSpPr/>
              <p:nvPr/>
            </p:nvSpPr>
            <p:spPr>
              <a:xfrm>
                <a:off x="4788024" y="1988840"/>
                <a:ext cx="486100" cy="151092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03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D87001C-7D27-421D-A63F-6D270C90E17A}"/>
              </a:ext>
            </a:extLst>
          </p:cNvPr>
          <p:cNvGrpSpPr/>
          <p:nvPr/>
        </p:nvGrpSpPr>
        <p:grpSpPr>
          <a:xfrm>
            <a:off x="8820845" y="4367808"/>
            <a:ext cx="3569856" cy="3569856"/>
            <a:chOff x="2555776" y="1700808"/>
            <a:chExt cx="3569856" cy="3569856"/>
          </a:xfrm>
        </p:grpSpPr>
        <p:sp>
          <p:nvSpPr>
            <p:cNvPr id="4" name="Retângulo de cantos arredondados 1">
              <a:extLst>
                <a:ext uri="{FF2B5EF4-FFF2-40B4-BE49-F238E27FC236}">
                  <a16:creationId xmlns:a16="http://schemas.microsoft.com/office/drawing/2014/main" id="{01FE36E1-3683-4B1B-9B14-2F6240C5F4DB}"/>
                </a:ext>
              </a:extLst>
            </p:cNvPr>
            <p:cNvSpPr/>
            <p:nvPr/>
          </p:nvSpPr>
          <p:spPr>
            <a:xfrm>
              <a:off x="2555776" y="1700808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>
                    <a:alpha val="79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orma Livre: Forma 109">
              <a:extLst>
                <a:ext uri="{FF2B5EF4-FFF2-40B4-BE49-F238E27FC236}">
                  <a16:creationId xmlns:a16="http://schemas.microsoft.com/office/drawing/2014/main" id="{B9465C0E-42EB-49AA-8EEB-1206511633B5}"/>
                </a:ext>
              </a:extLst>
            </p:cNvPr>
            <p:cNvSpPr/>
            <p:nvPr/>
          </p:nvSpPr>
          <p:spPr>
            <a:xfrm>
              <a:off x="3131840" y="2276872"/>
              <a:ext cx="2333592" cy="2520280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3970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Agrupar 65">
            <a:extLst>
              <a:ext uri="{FF2B5EF4-FFF2-40B4-BE49-F238E27FC236}">
                <a16:creationId xmlns:a16="http://schemas.microsoft.com/office/drawing/2014/main" id="{E6954B9F-5A79-48D6-8E26-CE435D817D49}"/>
              </a:ext>
            </a:extLst>
          </p:cNvPr>
          <p:cNvGrpSpPr/>
          <p:nvPr/>
        </p:nvGrpSpPr>
        <p:grpSpPr>
          <a:xfrm>
            <a:off x="9468919" y="4007768"/>
            <a:ext cx="3312368" cy="3888432"/>
            <a:chOff x="3131840" y="1124744"/>
            <a:chExt cx="3312368" cy="3888432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E26F953E-591C-42D2-BE35-A65C44304A4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27A23B4D-3B78-466F-BC1D-26F73EB37732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4A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0DF5B6B1-60E6-42C2-897B-8E521DD10138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709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147EA51B-9824-4893-8BCB-944C95F4AD44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49C67F48-55A3-422E-B4F5-9174C0AB9645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628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81588C93-3361-4B45-9648-2FA7EF14917B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40BD0A9D-8A67-4FEC-A85A-0C36C97F9065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2697B0E-F5E6-4B02-81F0-DEF79381185F}"/>
              </a:ext>
            </a:extLst>
          </p:cNvPr>
          <p:cNvGrpSpPr/>
          <p:nvPr/>
        </p:nvGrpSpPr>
        <p:grpSpPr>
          <a:xfrm>
            <a:off x="6876634" y="5231906"/>
            <a:ext cx="2154107" cy="720080"/>
            <a:chOff x="1619672" y="3501008"/>
            <a:chExt cx="6031499" cy="2016224"/>
          </a:xfrm>
          <a:solidFill>
            <a:schemeClr val="bg1"/>
          </a:solidFill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D4325B3F-99DC-4E4A-9012-C1E27ED1E1D5}"/>
                </a:ext>
              </a:extLst>
            </p:cNvPr>
            <p:cNvGrpSpPr/>
            <p:nvPr/>
          </p:nvGrpSpPr>
          <p:grpSpPr>
            <a:xfrm>
              <a:off x="1619672" y="3501008"/>
              <a:ext cx="5976665" cy="2016224"/>
              <a:chOff x="971599" y="1556792"/>
              <a:chExt cx="5976665" cy="2016224"/>
            </a:xfrm>
            <a:grpFill/>
          </p:grpSpPr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5240F059-3ED5-4CAE-A972-D23AB7B565C3}"/>
                  </a:ext>
                </a:extLst>
              </p:cNvPr>
              <p:cNvSpPr/>
              <p:nvPr/>
            </p:nvSpPr>
            <p:spPr>
              <a:xfrm>
                <a:off x="3059832" y="2060848"/>
                <a:ext cx="216024" cy="14401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8F856536-A840-44C8-8C60-00E0BC22EF09}"/>
                  </a:ext>
                </a:extLst>
              </p:cNvPr>
              <p:cNvSpPr/>
              <p:nvPr/>
            </p:nvSpPr>
            <p:spPr>
              <a:xfrm rot="5400000">
                <a:off x="4572000" y="-171400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439BBA60-D2B6-4E16-AF87-4E921CAC52D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008112" cy="1152128"/>
              </a:xfrm>
              <a:custGeom>
                <a:avLst/>
                <a:gdLst>
                  <a:gd name="connsiteX0" fmla="*/ 0 w 1224136"/>
                  <a:gd name="connsiteY0" fmla="*/ 0 h 1152128"/>
                  <a:gd name="connsiteX1" fmla="*/ 216024 w 1224136"/>
                  <a:gd name="connsiteY1" fmla="*/ 0 h 1152128"/>
                  <a:gd name="connsiteX2" fmla="*/ 216024 w 1224136"/>
                  <a:gd name="connsiteY2" fmla="*/ 547737 h 1152128"/>
                  <a:gd name="connsiteX3" fmla="*/ 569921 w 1224136"/>
                  <a:gd name="connsiteY3" fmla="*/ 936104 h 1152128"/>
                  <a:gd name="connsiteX4" fmla="*/ 654215 w 1224136"/>
                  <a:gd name="connsiteY4" fmla="*/ 936104 h 1152128"/>
                  <a:gd name="connsiteX5" fmla="*/ 1008112 w 1224136"/>
                  <a:gd name="connsiteY5" fmla="*/ 547737 h 1152128"/>
                  <a:gd name="connsiteX6" fmla="*/ 1008112 w 1224136"/>
                  <a:gd name="connsiteY6" fmla="*/ 0 h 1152128"/>
                  <a:gd name="connsiteX7" fmla="*/ 1224136 w 1224136"/>
                  <a:gd name="connsiteY7" fmla="*/ 0 h 1152128"/>
                  <a:gd name="connsiteX8" fmla="*/ 1224136 w 1224136"/>
                  <a:gd name="connsiteY8" fmla="*/ 605196 h 1152128"/>
                  <a:gd name="connsiteX9" fmla="*/ 677204 w 1224136"/>
                  <a:gd name="connsiteY9" fmla="*/ 1152128 h 1152128"/>
                  <a:gd name="connsiteX10" fmla="*/ 546932 w 1224136"/>
                  <a:gd name="connsiteY10" fmla="*/ 1152128 h 1152128"/>
                  <a:gd name="connsiteX11" fmla="*/ 0 w 1224136"/>
                  <a:gd name="connsiteY11" fmla="*/ 605196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4136" h="1152128">
                    <a:moveTo>
                      <a:pt x="0" y="0"/>
                    </a:moveTo>
                    <a:lnTo>
                      <a:pt x="216024" y="0"/>
                    </a:lnTo>
                    <a:lnTo>
                      <a:pt x="216024" y="547737"/>
                    </a:lnTo>
                    <a:cubicBezTo>
                      <a:pt x="216024" y="762226"/>
                      <a:pt x="374469" y="936104"/>
                      <a:pt x="569921" y="936104"/>
                    </a:cubicBezTo>
                    <a:lnTo>
                      <a:pt x="654215" y="936104"/>
                    </a:lnTo>
                    <a:cubicBezTo>
                      <a:pt x="849667" y="936104"/>
                      <a:pt x="1008112" y="762226"/>
                      <a:pt x="1008112" y="547737"/>
                    </a:cubicBezTo>
                    <a:lnTo>
                      <a:pt x="1008112" y="0"/>
                    </a:lnTo>
                    <a:lnTo>
                      <a:pt x="1224136" y="0"/>
                    </a:lnTo>
                    <a:lnTo>
                      <a:pt x="1224136" y="605196"/>
                    </a:lnTo>
                    <a:cubicBezTo>
                      <a:pt x="1224136" y="907258"/>
                      <a:pt x="979266" y="1152128"/>
                      <a:pt x="677204" y="1152128"/>
                    </a:cubicBezTo>
                    <a:lnTo>
                      <a:pt x="546932" y="1152128"/>
                    </a:lnTo>
                    <a:cubicBezTo>
                      <a:pt x="244870" y="1152128"/>
                      <a:pt x="0" y="907258"/>
                      <a:pt x="0" y="605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3593DF70-CCAF-40D2-9359-4E0C4F2C935A}"/>
                  </a:ext>
                </a:extLst>
              </p:cNvPr>
              <p:cNvSpPr/>
              <p:nvPr/>
            </p:nvSpPr>
            <p:spPr>
              <a:xfrm>
                <a:off x="4788024" y="2348880"/>
                <a:ext cx="840093" cy="1152128"/>
              </a:xfrm>
              <a:custGeom>
                <a:avLst/>
                <a:gdLst>
                  <a:gd name="connsiteX0" fmla="*/ 216024 w 1008112"/>
                  <a:gd name="connsiteY0" fmla="*/ 216023 h 1296144"/>
                  <a:gd name="connsiteX1" fmla="*/ 216024 w 1008112"/>
                  <a:gd name="connsiteY1" fmla="*/ 1080120 h 1296144"/>
                  <a:gd name="connsiteX2" fmla="*/ 393275 w 1008112"/>
                  <a:gd name="connsiteY2" fmla="*/ 1080120 h 1296144"/>
                  <a:gd name="connsiteX3" fmla="*/ 792088 w 1008112"/>
                  <a:gd name="connsiteY3" fmla="*/ 648072 h 1296144"/>
                  <a:gd name="connsiteX4" fmla="*/ 393275 w 1008112"/>
                  <a:gd name="connsiteY4" fmla="*/ 216023 h 1296144"/>
                  <a:gd name="connsiteX5" fmla="*/ 0 w 1008112"/>
                  <a:gd name="connsiteY5" fmla="*/ 0 h 1296144"/>
                  <a:gd name="connsiteX6" fmla="*/ 310189 w 1008112"/>
                  <a:gd name="connsiteY6" fmla="*/ 0 h 1296144"/>
                  <a:gd name="connsiteX7" fmla="*/ 1008112 w 1008112"/>
                  <a:gd name="connsiteY7" fmla="*/ 648072 h 1296144"/>
                  <a:gd name="connsiteX8" fmla="*/ 310189 w 1008112"/>
                  <a:gd name="connsiteY8" fmla="*/ 1296144 h 1296144"/>
                  <a:gd name="connsiteX9" fmla="*/ 0 w 1008112"/>
                  <a:gd name="connsiteY9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8112" h="1296144">
                    <a:moveTo>
                      <a:pt x="216024" y="216023"/>
                    </a:moveTo>
                    <a:lnTo>
                      <a:pt x="216024" y="1080120"/>
                    </a:lnTo>
                    <a:lnTo>
                      <a:pt x="393275" y="1080120"/>
                    </a:lnTo>
                    <a:cubicBezTo>
                      <a:pt x="613533" y="1080120"/>
                      <a:pt x="792088" y="886685"/>
                      <a:pt x="792088" y="648072"/>
                    </a:cubicBezTo>
                    <a:cubicBezTo>
                      <a:pt x="792088" y="409458"/>
                      <a:pt x="613533" y="216023"/>
                      <a:pt x="393275" y="216023"/>
                    </a:cubicBezTo>
                    <a:close/>
                    <a:moveTo>
                      <a:pt x="0" y="0"/>
                    </a:moveTo>
                    <a:lnTo>
                      <a:pt x="310189" y="0"/>
                    </a:lnTo>
                    <a:cubicBezTo>
                      <a:pt x="695641" y="0"/>
                      <a:pt x="1008112" y="290152"/>
                      <a:pt x="1008112" y="648072"/>
                    </a:cubicBezTo>
                    <a:cubicBezTo>
                      <a:pt x="1008112" y="1005992"/>
                      <a:pt x="695641" y="1296144"/>
                      <a:pt x="310189" y="1296144"/>
                    </a:cubicBezTo>
                    <a:lnTo>
                      <a:pt x="0" y="1296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4AED188-79E0-4E8E-AFCA-4A87F9ED2DAE}"/>
                  </a:ext>
                </a:extLst>
              </p:cNvPr>
              <p:cNvSpPr/>
              <p:nvPr/>
            </p:nvSpPr>
            <p:spPr>
              <a:xfrm>
                <a:off x="971599" y="1556792"/>
                <a:ext cx="1800200" cy="1944215"/>
              </a:xfrm>
              <a:custGeom>
                <a:avLst/>
                <a:gdLst>
                  <a:gd name="connsiteX0" fmla="*/ 327309 w 1800200"/>
                  <a:gd name="connsiteY0" fmla="*/ 1636546 h 1800200"/>
                  <a:gd name="connsiteX1" fmla="*/ 504057 w 1800200"/>
                  <a:gd name="connsiteY1" fmla="*/ 1636546 h 1800200"/>
                  <a:gd name="connsiteX2" fmla="*/ 504057 w 1800200"/>
                  <a:gd name="connsiteY2" fmla="*/ 1800200 h 1800200"/>
                  <a:gd name="connsiteX3" fmla="*/ 327309 w 1800200"/>
                  <a:gd name="connsiteY3" fmla="*/ 1800200 h 1800200"/>
                  <a:gd name="connsiteX4" fmla="*/ 576065 w 1800200"/>
                  <a:gd name="connsiteY4" fmla="*/ 818273 h 1800200"/>
                  <a:gd name="connsiteX5" fmla="*/ 1335077 w 1800200"/>
                  <a:gd name="connsiteY5" fmla="*/ 818273 h 1800200"/>
                  <a:gd name="connsiteX6" fmla="*/ 1800200 w 1800200"/>
                  <a:gd name="connsiteY6" fmla="*/ 1309237 h 1800200"/>
                  <a:gd name="connsiteX7" fmla="*/ 1335077 w 1800200"/>
                  <a:gd name="connsiteY7" fmla="*/ 1800200 h 1800200"/>
                  <a:gd name="connsiteX8" fmla="*/ 576065 w 1800200"/>
                  <a:gd name="connsiteY8" fmla="*/ 1800200 h 1800200"/>
                  <a:gd name="connsiteX9" fmla="*/ 576065 w 1800200"/>
                  <a:gd name="connsiteY9" fmla="*/ 1636546 h 1800200"/>
                  <a:gd name="connsiteX10" fmla="*/ 1335077 w 1800200"/>
                  <a:gd name="connsiteY10" fmla="*/ 1636546 h 1800200"/>
                  <a:gd name="connsiteX11" fmla="*/ 1645159 w 1800200"/>
                  <a:gd name="connsiteY11" fmla="*/ 1309237 h 1800200"/>
                  <a:gd name="connsiteX12" fmla="*/ 1335077 w 1800200"/>
                  <a:gd name="connsiteY12" fmla="*/ 981928 h 1800200"/>
                  <a:gd name="connsiteX13" fmla="*/ 576065 w 1800200"/>
                  <a:gd name="connsiteY13" fmla="*/ 981928 h 1800200"/>
                  <a:gd name="connsiteX14" fmla="*/ 576065 w 1800200"/>
                  <a:gd name="connsiteY14" fmla="*/ 0 h 1800200"/>
                  <a:gd name="connsiteX15" fmla="*/ 1391064 w 1800200"/>
                  <a:gd name="connsiteY15" fmla="*/ 0 h 1800200"/>
                  <a:gd name="connsiteX16" fmla="*/ 1391064 w 1800200"/>
                  <a:gd name="connsiteY16" fmla="*/ 163654 h 1800200"/>
                  <a:gd name="connsiteX17" fmla="*/ 576065 w 1800200"/>
                  <a:gd name="connsiteY17" fmla="*/ 163654 h 1800200"/>
                  <a:gd name="connsiteX18" fmla="*/ 490964 w 1800200"/>
                  <a:gd name="connsiteY18" fmla="*/ 0 h 1800200"/>
                  <a:gd name="connsiteX19" fmla="*/ 504057 w 1800200"/>
                  <a:gd name="connsiteY19" fmla="*/ 0 h 1800200"/>
                  <a:gd name="connsiteX20" fmla="*/ 504057 w 1800200"/>
                  <a:gd name="connsiteY20" fmla="*/ 163654 h 1800200"/>
                  <a:gd name="connsiteX21" fmla="*/ 490964 w 1800200"/>
                  <a:gd name="connsiteY21" fmla="*/ 163654 h 1800200"/>
                  <a:gd name="connsiteX22" fmla="*/ 163655 w 1800200"/>
                  <a:gd name="connsiteY22" fmla="*/ 490963 h 1800200"/>
                  <a:gd name="connsiteX23" fmla="*/ 490964 w 1800200"/>
                  <a:gd name="connsiteY23" fmla="*/ 818272 h 1800200"/>
                  <a:gd name="connsiteX24" fmla="*/ 490964 w 1800200"/>
                  <a:gd name="connsiteY24" fmla="*/ 981927 h 1800200"/>
                  <a:gd name="connsiteX25" fmla="*/ 0 w 1800200"/>
                  <a:gd name="connsiteY25" fmla="*/ 490963 h 1800200"/>
                  <a:gd name="connsiteX26" fmla="*/ 490964 w 1800200"/>
                  <a:gd name="connsiteY26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00200" h="1800200">
                    <a:moveTo>
                      <a:pt x="327309" y="1636546"/>
                    </a:moveTo>
                    <a:lnTo>
                      <a:pt x="504057" y="1636546"/>
                    </a:lnTo>
                    <a:lnTo>
                      <a:pt x="504057" y="1800200"/>
                    </a:lnTo>
                    <a:lnTo>
                      <a:pt x="327309" y="1800200"/>
                    </a:lnTo>
                    <a:close/>
                    <a:moveTo>
                      <a:pt x="576065" y="818273"/>
                    </a:moveTo>
                    <a:lnTo>
                      <a:pt x="1335077" y="818273"/>
                    </a:lnTo>
                    <a:cubicBezTo>
                      <a:pt x="1591958" y="818273"/>
                      <a:pt x="1800200" y="1038084"/>
                      <a:pt x="1800200" y="1309237"/>
                    </a:cubicBezTo>
                    <a:cubicBezTo>
                      <a:pt x="1800200" y="1580389"/>
                      <a:pt x="1591958" y="1800200"/>
                      <a:pt x="1335077" y="1800200"/>
                    </a:cubicBezTo>
                    <a:lnTo>
                      <a:pt x="576065" y="1800200"/>
                    </a:lnTo>
                    <a:lnTo>
                      <a:pt x="576065" y="1636546"/>
                    </a:lnTo>
                    <a:lnTo>
                      <a:pt x="1335077" y="1636546"/>
                    </a:lnTo>
                    <a:cubicBezTo>
                      <a:pt x="1506331" y="1636546"/>
                      <a:pt x="1645159" y="1490005"/>
                      <a:pt x="1645159" y="1309237"/>
                    </a:cubicBezTo>
                    <a:cubicBezTo>
                      <a:pt x="1645159" y="1128469"/>
                      <a:pt x="1506331" y="981928"/>
                      <a:pt x="1335077" y="981928"/>
                    </a:cubicBezTo>
                    <a:lnTo>
                      <a:pt x="576065" y="981928"/>
                    </a:lnTo>
                    <a:close/>
                    <a:moveTo>
                      <a:pt x="576065" y="0"/>
                    </a:moveTo>
                    <a:lnTo>
                      <a:pt x="1391064" y="0"/>
                    </a:lnTo>
                    <a:lnTo>
                      <a:pt x="1391064" y="163654"/>
                    </a:lnTo>
                    <a:lnTo>
                      <a:pt x="576065" y="163654"/>
                    </a:lnTo>
                    <a:close/>
                    <a:moveTo>
                      <a:pt x="490964" y="0"/>
                    </a:moveTo>
                    <a:lnTo>
                      <a:pt x="504057" y="0"/>
                    </a:lnTo>
                    <a:lnTo>
                      <a:pt x="504057" y="163654"/>
                    </a:lnTo>
                    <a:lnTo>
                      <a:pt x="490964" y="163654"/>
                    </a:lnTo>
                    <a:cubicBezTo>
                      <a:pt x="310195" y="163654"/>
                      <a:pt x="163655" y="310195"/>
                      <a:pt x="163655" y="490963"/>
                    </a:cubicBezTo>
                    <a:cubicBezTo>
                      <a:pt x="163655" y="671731"/>
                      <a:pt x="310195" y="818272"/>
                      <a:pt x="490964" y="818272"/>
                    </a:cubicBezTo>
                    <a:lnTo>
                      <a:pt x="490964" y="981927"/>
                    </a:lnTo>
                    <a:cubicBezTo>
                      <a:pt x="219811" y="981927"/>
                      <a:pt x="0" y="762116"/>
                      <a:pt x="0" y="490963"/>
                    </a:cubicBezTo>
                    <a:cubicBezTo>
                      <a:pt x="0" y="219811"/>
                      <a:pt x="219811" y="0"/>
                      <a:pt x="4909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7" name="Agrupar 46">
                <a:extLst>
                  <a:ext uri="{FF2B5EF4-FFF2-40B4-BE49-F238E27FC236}">
                    <a16:creationId xmlns:a16="http://schemas.microsoft.com/office/drawing/2014/main" id="{9C26156D-F675-42B1-B511-44D641D15C5E}"/>
                  </a:ext>
                </a:extLst>
              </p:cNvPr>
              <p:cNvGrpSpPr/>
              <p:nvPr/>
            </p:nvGrpSpPr>
            <p:grpSpPr>
              <a:xfrm>
                <a:off x="5796136" y="2348880"/>
                <a:ext cx="1118242" cy="1152128"/>
                <a:chOff x="5796136" y="2204864"/>
                <a:chExt cx="1327912" cy="1368152"/>
              </a:xfrm>
              <a:grpFill/>
            </p:grpSpPr>
            <p:sp>
              <p:nvSpPr>
                <p:cNvPr id="48" name="Cruz 47">
                  <a:extLst>
                    <a:ext uri="{FF2B5EF4-FFF2-40B4-BE49-F238E27FC236}">
                      <a16:creationId xmlns:a16="http://schemas.microsoft.com/office/drawing/2014/main" id="{2D931EB2-43AA-45BF-90E8-C42695A6B30A}"/>
                    </a:ext>
                  </a:extLst>
                </p:cNvPr>
                <p:cNvSpPr/>
                <p:nvPr/>
              </p:nvSpPr>
              <p:spPr>
                <a:xfrm flipH="1">
                  <a:off x="5796136" y="2241841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Cruz 66">
                  <a:extLst>
                    <a:ext uri="{FF2B5EF4-FFF2-40B4-BE49-F238E27FC236}">
                      <a16:creationId xmlns:a16="http://schemas.microsoft.com/office/drawing/2014/main" id="{EE0494EE-6C61-49A8-A60C-932E63A515FF}"/>
                    </a:ext>
                  </a:extLst>
                </p:cNvPr>
                <p:cNvSpPr/>
                <p:nvPr/>
              </p:nvSpPr>
              <p:spPr>
                <a:xfrm flipH="1">
                  <a:off x="5832026" y="2278818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Cruz 67">
                  <a:extLst>
                    <a:ext uri="{FF2B5EF4-FFF2-40B4-BE49-F238E27FC236}">
                      <a16:creationId xmlns:a16="http://schemas.microsoft.com/office/drawing/2014/main" id="{5F898447-0B7A-4381-8893-6D2CED420F51}"/>
                    </a:ext>
                  </a:extLst>
                </p:cNvPr>
                <p:cNvSpPr/>
                <p:nvPr/>
              </p:nvSpPr>
              <p:spPr>
                <a:xfrm flipH="1">
                  <a:off x="5832026" y="2204864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9" name="Grupo 19">
                  <a:extLst>
                    <a:ext uri="{FF2B5EF4-FFF2-40B4-BE49-F238E27FC236}">
                      <a16:creationId xmlns:a16="http://schemas.microsoft.com/office/drawing/2014/main" id="{4AE30138-3FE7-442A-86C0-B4113297C40B}"/>
                    </a:ext>
                  </a:extLst>
                </p:cNvPr>
                <p:cNvGrpSpPr/>
                <p:nvPr/>
              </p:nvGrpSpPr>
              <p:grpSpPr>
                <a:xfrm>
                  <a:off x="5832026" y="2241841"/>
                  <a:ext cx="1292022" cy="1294198"/>
                  <a:chOff x="4355976" y="1988840"/>
                  <a:chExt cx="2592288" cy="2520280"/>
                </a:xfrm>
                <a:grpFill/>
              </p:grpSpPr>
              <p:sp>
                <p:nvSpPr>
                  <p:cNvPr id="70" name="Cruz 69">
                    <a:extLst>
                      <a:ext uri="{FF2B5EF4-FFF2-40B4-BE49-F238E27FC236}">
                        <a16:creationId xmlns:a16="http://schemas.microsoft.com/office/drawing/2014/main" id="{29094D6C-1660-4505-846E-CC5935A883D2}"/>
                      </a:ext>
                    </a:extLst>
                  </p:cNvPr>
                  <p:cNvSpPr/>
                  <p:nvPr/>
                </p:nvSpPr>
                <p:spPr>
                  <a:xfrm>
                    <a:off x="4427984" y="1988840"/>
                    <a:ext cx="2520280" cy="2520280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Cruz 70">
                    <a:extLst>
                      <a:ext uri="{FF2B5EF4-FFF2-40B4-BE49-F238E27FC236}">
                        <a16:creationId xmlns:a16="http://schemas.microsoft.com/office/drawing/2014/main" id="{57B26310-2504-4BBC-87E7-4EF547D18AE6}"/>
                      </a:ext>
                    </a:extLst>
                  </p:cNvPr>
                  <p:cNvSpPr/>
                  <p:nvPr/>
                </p:nvSpPr>
                <p:spPr>
                  <a:xfrm>
                    <a:off x="4355976" y="1988840"/>
                    <a:ext cx="2520279" cy="2444272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8" name="Triângulo Retângulo 37">
              <a:extLst>
                <a:ext uri="{FF2B5EF4-FFF2-40B4-BE49-F238E27FC236}">
                  <a16:creationId xmlns:a16="http://schemas.microsoft.com/office/drawing/2014/main" id="{1D01C483-595F-470E-81C4-611D1B226D83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752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CFA2B6F-F852-4EA1-BEF1-47F61F1D6F85}"/>
              </a:ext>
            </a:extLst>
          </p:cNvPr>
          <p:cNvGrpSpPr/>
          <p:nvPr/>
        </p:nvGrpSpPr>
        <p:grpSpPr>
          <a:xfrm>
            <a:off x="9180887" y="3215683"/>
            <a:ext cx="3312368" cy="3974841"/>
            <a:chOff x="3707904" y="476672"/>
            <a:chExt cx="2304256" cy="2765107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C904319-6FA4-4042-855A-6A60C7CDDE75}"/>
              </a:ext>
            </a:extLst>
          </p:cNvPr>
          <p:cNvGrpSpPr/>
          <p:nvPr/>
        </p:nvGrpSpPr>
        <p:grpSpPr>
          <a:xfrm>
            <a:off x="-2627692" y="7783028"/>
            <a:ext cx="1138627" cy="501608"/>
            <a:chOff x="1801781" y="3933056"/>
            <a:chExt cx="1138627" cy="501608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3926B56-608A-4040-9793-1A0843EA9F35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5411D262-E4A1-40F4-B722-478CCED52606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944C9D85-37D0-40B1-AE69-DE12BF032920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DDB1EE29-EA56-4EE9-816C-ADD36B89357A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126D8543-30CF-42FE-9FA8-8D03E478C3F1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EC5022BB-3365-4849-AE98-9002F5043E80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Estrela: 5 Pontas 1">
            <a:extLst>
              <a:ext uri="{FF2B5EF4-FFF2-40B4-BE49-F238E27FC236}">
                <a16:creationId xmlns:a16="http://schemas.microsoft.com/office/drawing/2014/main" id="{723F0F1C-67BE-419C-BCCB-FB7965C3A6B7}"/>
              </a:ext>
            </a:extLst>
          </p:cNvPr>
          <p:cNvSpPr/>
          <p:nvPr/>
        </p:nvSpPr>
        <p:spPr>
          <a:xfrm>
            <a:off x="9972975" y="7392146"/>
            <a:ext cx="2016224" cy="20162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trela: 5 Pontas 38">
            <a:extLst>
              <a:ext uri="{FF2B5EF4-FFF2-40B4-BE49-F238E27FC236}">
                <a16:creationId xmlns:a16="http://schemas.microsoft.com/office/drawing/2014/main" id="{A18BD38E-EE78-4C65-B51B-17C6F7259FFB}"/>
              </a:ext>
            </a:extLst>
          </p:cNvPr>
          <p:cNvSpPr/>
          <p:nvPr/>
        </p:nvSpPr>
        <p:spPr>
          <a:xfrm>
            <a:off x="11917191" y="7104114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strela: 5 Pontas 39">
            <a:extLst>
              <a:ext uri="{FF2B5EF4-FFF2-40B4-BE49-F238E27FC236}">
                <a16:creationId xmlns:a16="http://schemas.microsoft.com/office/drawing/2014/main" id="{0FEA79D5-3823-43F3-8783-B76F3CB07C70}"/>
              </a:ext>
            </a:extLst>
          </p:cNvPr>
          <p:cNvSpPr/>
          <p:nvPr/>
        </p:nvSpPr>
        <p:spPr>
          <a:xfrm>
            <a:off x="8172775" y="7176122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trela: 5 Pontas 40">
            <a:extLst>
              <a:ext uri="{FF2B5EF4-FFF2-40B4-BE49-F238E27FC236}">
                <a16:creationId xmlns:a16="http://schemas.microsoft.com/office/drawing/2014/main" id="{E726AE01-965D-41FA-A98E-5BCEEEE23D94}"/>
              </a:ext>
            </a:extLst>
          </p:cNvPr>
          <p:cNvSpPr/>
          <p:nvPr/>
        </p:nvSpPr>
        <p:spPr>
          <a:xfrm>
            <a:off x="-1460698" y="6744074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strela: 5 Pontas 41">
            <a:extLst>
              <a:ext uri="{FF2B5EF4-FFF2-40B4-BE49-F238E27FC236}">
                <a16:creationId xmlns:a16="http://schemas.microsoft.com/office/drawing/2014/main" id="{A5C06899-D0AA-49D3-B648-FD1484DDCE6F}"/>
              </a:ext>
            </a:extLst>
          </p:cNvPr>
          <p:cNvSpPr/>
          <p:nvPr/>
        </p:nvSpPr>
        <p:spPr>
          <a:xfrm>
            <a:off x="21838692" y="6672066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4258104-3F54-4F3B-B3FF-EF38C66DFF6F}"/>
              </a:ext>
            </a:extLst>
          </p:cNvPr>
          <p:cNvSpPr txBox="1"/>
          <p:nvPr/>
        </p:nvSpPr>
        <p:spPr>
          <a:xfrm>
            <a:off x="9931959" y="8284637"/>
            <a:ext cx="2518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tx2"/>
                </a:solidFill>
                <a:latin typeface="Agency FB" panose="020B0503020202020204" pitchFamily="34" charset="0"/>
              </a:rPr>
              <a:t>DUTTY </a:t>
            </a:r>
            <a:r>
              <a:rPr lang="pt-BR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THE BOOK</a:t>
            </a:r>
          </a:p>
        </p:txBody>
      </p:sp>
    </p:spTree>
    <p:extLst>
      <p:ext uri="{BB962C8B-B14F-4D97-AF65-F5344CB8AC3E}">
        <p14:creationId xmlns:p14="http://schemas.microsoft.com/office/powerpoint/2010/main" val="224986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55E7EA0C-456D-488B-AE8B-5092FA29217F}"/>
              </a:ext>
            </a:extLst>
          </p:cNvPr>
          <p:cNvSpPr txBox="1"/>
          <p:nvPr/>
        </p:nvSpPr>
        <p:spPr>
          <a:xfrm>
            <a:off x="10044983" y="8256245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FOX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A19F2B9B-915C-41AB-BB89-0FF40B347EE4}"/>
              </a:ext>
            </a:extLst>
          </p:cNvPr>
          <p:cNvSpPr txBox="1"/>
          <p:nvPr/>
        </p:nvSpPr>
        <p:spPr>
          <a:xfrm>
            <a:off x="9828960" y="7752186"/>
            <a:ext cx="188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FILOMENA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610409B-0F43-4450-AE92-E4E515E84779}"/>
              </a:ext>
            </a:extLst>
          </p:cNvPr>
          <p:cNvGrpSpPr/>
          <p:nvPr/>
        </p:nvGrpSpPr>
        <p:grpSpPr>
          <a:xfrm>
            <a:off x="8748839" y="3803826"/>
            <a:ext cx="3352930" cy="3876352"/>
            <a:chOff x="5436096" y="1208832"/>
            <a:chExt cx="3352930" cy="3876352"/>
          </a:xfrm>
        </p:grpSpPr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DDB26C83-9CE2-4C04-B6AF-E8E5E51F4BC4}"/>
                </a:ext>
              </a:extLst>
            </p:cNvPr>
            <p:cNvGrpSpPr/>
            <p:nvPr/>
          </p:nvGrpSpPr>
          <p:grpSpPr>
            <a:xfrm rot="19576454">
              <a:off x="6286893" y="1208832"/>
              <a:ext cx="1061973" cy="792769"/>
              <a:chOff x="-108520" y="1412776"/>
              <a:chExt cx="2258481" cy="1685969"/>
            </a:xfrm>
          </p:grpSpPr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407CEE2C-9267-4FDC-BF27-F93D5C061A49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DA72A907-E7A1-43F0-84C8-28323C720A71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6686220B-C3BA-4F58-B761-8EC877DB6978}"/>
                </a:ext>
              </a:extLst>
            </p:cNvPr>
            <p:cNvGrpSpPr/>
            <p:nvPr/>
          </p:nvGrpSpPr>
          <p:grpSpPr>
            <a:xfrm rot="2023546" flipH="1">
              <a:off x="7727053" y="1208832"/>
              <a:ext cx="1061973" cy="792769"/>
              <a:chOff x="-108520" y="1412776"/>
              <a:chExt cx="2258481" cy="1685969"/>
            </a:xfrm>
          </p:grpSpPr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0B508649-6448-4A98-8464-B1B4791130BB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Forma Livre: Forma 64">
                <a:extLst>
                  <a:ext uri="{FF2B5EF4-FFF2-40B4-BE49-F238E27FC236}">
                    <a16:creationId xmlns:a16="http://schemas.microsoft.com/office/drawing/2014/main" id="{644F2424-7716-4206-A898-B7FF7B0EF20E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EDAA260A-6EFC-4287-A355-7EE98B639ADA}"/>
                </a:ext>
              </a:extLst>
            </p:cNvPr>
            <p:cNvSpPr/>
            <p:nvPr/>
          </p:nvSpPr>
          <p:spPr>
            <a:xfrm>
              <a:off x="6660232" y="2492896"/>
              <a:ext cx="1656184" cy="2304256"/>
            </a:xfrm>
            <a:prstGeom prst="roundRect">
              <a:avLst>
                <a:gd name="adj" fmla="val 50000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A2FC06FE-4EBB-4B29-934C-CF58402238B2}"/>
                </a:ext>
              </a:extLst>
            </p:cNvPr>
            <p:cNvSpPr/>
            <p:nvPr/>
          </p:nvSpPr>
          <p:spPr>
            <a:xfrm>
              <a:off x="6660232" y="3573016"/>
              <a:ext cx="1656184" cy="1296144"/>
            </a:xfrm>
            <a:prstGeom prst="roundRect">
              <a:avLst>
                <a:gd name="adj" fmla="val 33324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F77F394E-3BA2-4EA8-B488-226DAA8DD196}"/>
                </a:ext>
              </a:extLst>
            </p:cNvPr>
            <p:cNvSpPr/>
            <p:nvPr/>
          </p:nvSpPr>
          <p:spPr>
            <a:xfrm>
              <a:off x="6948264" y="3501008"/>
              <a:ext cx="1080120" cy="1224136"/>
            </a:xfrm>
            <a:prstGeom prst="roundRect">
              <a:avLst>
                <a:gd name="adj" fmla="val 425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32E6D0BC-5224-4E02-80AC-A89C337BC2C3}"/>
                </a:ext>
              </a:extLst>
            </p:cNvPr>
            <p:cNvSpPr/>
            <p:nvPr/>
          </p:nvSpPr>
          <p:spPr>
            <a:xfrm rot="10800000">
              <a:off x="6948264" y="3789040"/>
              <a:ext cx="1080120" cy="1296144"/>
            </a:xfrm>
            <a:custGeom>
              <a:avLst/>
              <a:gdLst>
                <a:gd name="connsiteX0" fmla="*/ 1008112 w 1224136"/>
                <a:gd name="connsiteY0" fmla="*/ 0 h 1152128"/>
                <a:gd name="connsiteX1" fmla="*/ 1224136 w 1224136"/>
                <a:gd name="connsiteY1" fmla="*/ 216024 h 1152128"/>
                <a:gd name="connsiteX2" fmla="*/ 1224136 w 1224136"/>
                <a:gd name="connsiteY2" fmla="*/ 1152128 h 1152128"/>
                <a:gd name="connsiteX3" fmla="*/ 792088 w 1224136"/>
                <a:gd name="connsiteY3" fmla="*/ 1152128 h 1152128"/>
                <a:gd name="connsiteX4" fmla="*/ 792088 w 1224136"/>
                <a:gd name="connsiteY4" fmla="*/ 216024 h 1152128"/>
                <a:gd name="connsiteX5" fmla="*/ 1008112 w 1224136"/>
                <a:gd name="connsiteY5" fmla="*/ 0 h 1152128"/>
                <a:gd name="connsiteX6" fmla="*/ 216024 w 1224136"/>
                <a:gd name="connsiteY6" fmla="*/ 0 h 1152128"/>
                <a:gd name="connsiteX7" fmla="*/ 432048 w 1224136"/>
                <a:gd name="connsiteY7" fmla="*/ 216024 h 1152128"/>
                <a:gd name="connsiteX8" fmla="*/ 432048 w 1224136"/>
                <a:gd name="connsiteY8" fmla="*/ 1152128 h 1152128"/>
                <a:gd name="connsiteX9" fmla="*/ 0 w 1224136"/>
                <a:gd name="connsiteY9" fmla="*/ 1152128 h 1152128"/>
                <a:gd name="connsiteX10" fmla="*/ 0 w 1224136"/>
                <a:gd name="connsiteY10" fmla="*/ 216024 h 1152128"/>
                <a:gd name="connsiteX11" fmla="*/ 216024 w 1224136"/>
                <a:gd name="connsiteY11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1008112" y="0"/>
                  </a:moveTo>
                  <a:cubicBezTo>
                    <a:pt x="1127419" y="0"/>
                    <a:pt x="1224136" y="96717"/>
                    <a:pt x="1224136" y="216024"/>
                  </a:cubicBezTo>
                  <a:lnTo>
                    <a:pt x="1224136" y="1152128"/>
                  </a:lnTo>
                  <a:lnTo>
                    <a:pt x="792088" y="1152128"/>
                  </a:lnTo>
                  <a:lnTo>
                    <a:pt x="792088" y="216024"/>
                  </a:lnTo>
                  <a:cubicBezTo>
                    <a:pt x="792088" y="96717"/>
                    <a:pt x="888805" y="0"/>
                    <a:pt x="1008112" y="0"/>
                  </a:cubicBezTo>
                  <a:close/>
                  <a:moveTo>
                    <a:pt x="216024" y="0"/>
                  </a:moveTo>
                  <a:cubicBezTo>
                    <a:pt x="335331" y="0"/>
                    <a:pt x="432048" y="96717"/>
                    <a:pt x="432048" y="216024"/>
                  </a:cubicBezTo>
                  <a:lnTo>
                    <a:pt x="432048" y="1152128"/>
                  </a:lnTo>
                  <a:lnTo>
                    <a:pt x="0" y="1152128"/>
                  </a:lnTo>
                  <a:lnTo>
                    <a:pt x="0" y="216024"/>
                  </a:lnTo>
                  <a:cubicBezTo>
                    <a:pt x="0" y="96717"/>
                    <a:pt x="96717" y="0"/>
                    <a:pt x="216024" y="0"/>
                  </a:cubicBezTo>
                  <a:close/>
                </a:path>
              </a:pathLst>
            </a:cu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9FE34A15-8645-4167-B0DF-DBE707D93196}"/>
                </a:ext>
              </a:extLst>
            </p:cNvPr>
            <p:cNvGrpSpPr/>
            <p:nvPr/>
          </p:nvGrpSpPr>
          <p:grpSpPr>
            <a:xfrm>
              <a:off x="6444208" y="1412776"/>
              <a:ext cx="2150736" cy="2160240"/>
              <a:chOff x="3347864" y="1268760"/>
              <a:chExt cx="2150736" cy="2160240"/>
            </a:xfrm>
          </p:grpSpPr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id="{C336AFFA-E4F7-4842-BA6A-09F0CF9FC794}"/>
                  </a:ext>
                </a:extLst>
              </p:cNvPr>
              <p:cNvSpPr/>
              <p:nvPr/>
            </p:nvSpPr>
            <p:spPr>
              <a:xfrm rot="18900000">
                <a:off x="3613463" y="1534138"/>
                <a:ext cx="1630104" cy="1631606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Forma Livre: Forma 70">
                <a:extLst>
                  <a:ext uri="{FF2B5EF4-FFF2-40B4-BE49-F238E27FC236}">
                    <a16:creationId xmlns:a16="http://schemas.microsoft.com/office/drawing/2014/main" id="{E5B445B5-AFC2-4057-885A-86B469BBCCB0}"/>
                  </a:ext>
                </a:extLst>
              </p:cNvPr>
              <p:cNvSpPr/>
              <p:nvPr/>
            </p:nvSpPr>
            <p:spPr>
              <a:xfrm>
                <a:off x="3347864" y="1268760"/>
                <a:ext cx="2150736" cy="2160240"/>
              </a:xfrm>
              <a:custGeom>
                <a:avLst/>
                <a:gdLst>
                  <a:gd name="connsiteX0" fmla="*/ 1075368 w 2150736"/>
                  <a:gd name="connsiteY0" fmla="*/ 0 h 2160240"/>
                  <a:gd name="connsiteX1" fmla="*/ 2149911 w 2150736"/>
                  <a:gd name="connsiteY1" fmla="*/ 969684 h 2160240"/>
                  <a:gd name="connsiteX2" fmla="*/ 2150736 w 2150736"/>
                  <a:gd name="connsiteY2" fmla="*/ 986009 h 2160240"/>
                  <a:gd name="connsiteX3" fmla="*/ 2149911 w 2150736"/>
                  <a:gd name="connsiteY3" fmla="*/ 1003721 h 2160240"/>
                  <a:gd name="connsiteX4" fmla="*/ 2133544 w 2150736"/>
                  <a:gd name="connsiteY4" fmla="*/ 1120083 h 2160240"/>
                  <a:gd name="connsiteX5" fmla="*/ 2133282 w 2150736"/>
                  <a:gd name="connsiteY5" fmla="*/ 1120998 h 2160240"/>
                  <a:gd name="connsiteX6" fmla="*/ 2121316 w 2150736"/>
                  <a:gd name="connsiteY6" fmla="*/ 1115031 h 2160240"/>
                  <a:gd name="connsiteX7" fmla="*/ 1625758 w 2150736"/>
                  <a:gd name="connsiteY7" fmla="*/ 1004057 h 2160240"/>
                  <a:gd name="connsiteX8" fmla="*/ 1304249 w 2150736"/>
                  <a:gd name="connsiteY8" fmla="*/ 1138631 h 2160240"/>
                  <a:gd name="connsiteX9" fmla="*/ 1335109 w 2150736"/>
                  <a:gd name="connsiteY9" fmla="*/ 1907988 h 2160240"/>
                  <a:gd name="connsiteX10" fmla="*/ 1388103 w 2150736"/>
                  <a:gd name="connsiteY10" fmla="*/ 1994705 h 2160240"/>
                  <a:gd name="connsiteX11" fmla="*/ 1268543 w 2150736"/>
                  <a:gd name="connsiteY11" fmla="*/ 2114265 h 2160240"/>
                  <a:gd name="connsiteX12" fmla="*/ 1226734 w 2150736"/>
                  <a:gd name="connsiteY12" fmla="*/ 2148417 h 2160240"/>
                  <a:gd name="connsiteX13" fmla="*/ 1185804 w 2150736"/>
                  <a:gd name="connsiteY13" fmla="*/ 2154664 h 2160240"/>
                  <a:gd name="connsiteX14" fmla="*/ 1075368 w 2150736"/>
                  <a:gd name="connsiteY14" fmla="*/ 2160240 h 2160240"/>
                  <a:gd name="connsiteX15" fmla="*/ 964932 w 2150736"/>
                  <a:gd name="connsiteY15" fmla="*/ 2154664 h 2160240"/>
                  <a:gd name="connsiteX16" fmla="*/ 926615 w 2150736"/>
                  <a:gd name="connsiteY16" fmla="*/ 2148816 h 2160240"/>
                  <a:gd name="connsiteX17" fmla="*/ 884317 w 2150736"/>
                  <a:gd name="connsiteY17" fmla="*/ 2114265 h 2160240"/>
                  <a:gd name="connsiteX18" fmla="*/ 770289 w 2150736"/>
                  <a:gd name="connsiteY18" fmla="*/ 2000237 h 2160240"/>
                  <a:gd name="connsiteX19" fmla="*/ 782658 w 2150736"/>
                  <a:gd name="connsiteY19" fmla="*/ 1979997 h 2160240"/>
                  <a:gd name="connsiteX20" fmla="*/ 813519 w 2150736"/>
                  <a:gd name="connsiteY20" fmla="*/ 1210641 h 2160240"/>
                  <a:gd name="connsiteX21" fmla="*/ 492010 w 2150736"/>
                  <a:gd name="connsiteY21" fmla="*/ 1076066 h 2160240"/>
                  <a:gd name="connsiteX22" fmla="*/ 128417 w 2150736"/>
                  <a:gd name="connsiteY22" fmla="*/ 1135297 h 2160240"/>
                  <a:gd name="connsiteX23" fmla="*/ 32324 w 2150736"/>
                  <a:gd name="connsiteY23" fmla="*/ 1172975 h 2160240"/>
                  <a:gd name="connsiteX24" fmla="*/ 17192 w 2150736"/>
                  <a:gd name="connsiteY24" fmla="*/ 1120083 h 2160240"/>
                  <a:gd name="connsiteX25" fmla="*/ 825 w 2150736"/>
                  <a:gd name="connsiteY25" fmla="*/ 1003721 h 2160240"/>
                  <a:gd name="connsiteX26" fmla="*/ 0 w 2150736"/>
                  <a:gd name="connsiteY26" fmla="*/ 986010 h 2160240"/>
                  <a:gd name="connsiteX27" fmla="*/ 825 w 2150736"/>
                  <a:gd name="connsiteY27" fmla="*/ 969684 h 2160240"/>
                  <a:gd name="connsiteX28" fmla="*/ 1075368 w 2150736"/>
                  <a:gd name="connsiteY28" fmla="*/ 0 h 216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150736" h="2160240">
                    <a:moveTo>
                      <a:pt x="1075368" y="0"/>
                    </a:moveTo>
                    <a:cubicBezTo>
                      <a:pt x="1634619" y="0"/>
                      <a:pt x="2094599" y="425027"/>
                      <a:pt x="2149911" y="969684"/>
                    </a:cubicBezTo>
                    <a:lnTo>
                      <a:pt x="2150736" y="986009"/>
                    </a:lnTo>
                    <a:lnTo>
                      <a:pt x="2149911" y="1003721"/>
                    </a:lnTo>
                    <a:cubicBezTo>
                      <a:pt x="2146224" y="1043118"/>
                      <a:pt x="2140738" y="1081938"/>
                      <a:pt x="2133544" y="1120083"/>
                    </a:cubicBezTo>
                    <a:lnTo>
                      <a:pt x="2133282" y="1120998"/>
                    </a:lnTo>
                    <a:lnTo>
                      <a:pt x="2121316" y="1115031"/>
                    </a:lnTo>
                    <a:cubicBezTo>
                      <a:pt x="1943343" y="1035759"/>
                      <a:pt x="1771877" y="997226"/>
                      <a:pt x="1625758" y="1004057"/>
                    </a:cubicBezTo>
                    <a:cubicBezTo>
                      <a:pt x="1492922" y="1010266"/>
                      <a:pt x="1381035" y="1053966"/>
                      <a:pt x="1304249" y="1138631"/>
                    </a:cubicBezTo>
                    <a:cubicBezTo>
                      <a:pt x="1150678" y="1307963"/>
                      <a:pt x="1173862" y="1601079"/>
                      <a:pt x="1335109" y="1907988"/>
                    </a:cubicBezTo>
                    <a:lnTo>
                      <a:pt x="1388103" y="1994705"/>
                    </a:lnTo>
                    <a:lnTo>
                      <a:pt x="1268543" y="2114265"/>
                    </a:lnTo>
                    <a:lnTo>
                      <a:pt x="1226734" y="2148417"/>
                    </a:lnTo>
                    <a:lnTo>
                      <a:pt x="1185804" y="2154664"/>
                    </a:lnTo>
                    <a:cubicBezTo>
                      <a:pt x="1149494" y="2158351"/>
                      <a:pt x="1112652" y="2160240"/>
                      <a:pt x="1075368" y="2160240"/>
                    </a:cubicBezTo>
                    <a:cubicBezTo>
                      <a:pt x="1038085" y="2160240"/>
                      <a:pt x="1001243" y="2158351"/>
                      <a:pt x="964932" y="2154664"/>
                    </a:cubicBezTo>
                    <a:lnTo>
                      <a:pt x="926615" y="2148816"/>
                    </a:lnTo>
                    <a:lnTo>
                      <a:pt x="884317" y="2114265"/>
                    </a:lnTo>
                    <a:lnTo>
                      <a:pt x="770289" y="2000237"/>
                    </a:lnTo>
                    <a:lnTo>
                      <a:pt x="782658" y="1979997"/>
                    </a:lnTo>
                    <a:cubicBezTo>
                      <a:pt x="943906" y="1673088"/>
                      <a:pt x="967090" y="1379972"/>
                      <a:pt x="813519" y="1210641"/>
                    </a:cubicBezTo>
                    <a:cubicBezTo>
                      <a:pt x="736733" y="1125975"/>
                      <a:pt x="624846" y="1082275"/>
                      <a:pt x="492010" y="1076066"/>
                    </a:cubicBezTo>
                    <a:cubicBezTo>
                      <a:pt x="382420" y="1070943"/>
                      <a:pt x="258573" y="1091337"/>
                      <a:pt x="128417" y="1135297"/>
                    </a:cubicBezTo>
                    <a:lnTo>
                      <a:pt x="32324" y="1172975"/>
                    </a:lnTo>
                    <a:lnTo>
                      <a:pt x="17192" y="1120083"/>
                    </a:lnTo>
                    <a:cubicBezTo>
                      <a:pt x="9998" y="1081938"/>
                      <a:pt x="4512" y="1043118"/>
                      <a:pt x="825" y="1003721"/>
                    </a:cubicBezTo>
                    <a:lnTo>
                      <a:pt x="0" y="986010"/>
                    </a:lnTo>
                    <a:lnTo>
                      <a:pt x="825" y="969684"/>
                    </a:lnTo>
                    <a:cubicBezTo>
                      <a:pt x="56138" y="425027"/>
                      <a:pt x="516118" y="0"/>
                      <a:pt x="1075368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527F53BA-79D2-411E-981E-8FFC7D88F997}"/>
                  </a:ext>
                </a:extLst>
              </p:cNvPr>
              <p:cNvSpPr/>
              <p:nvPr/>
            </p:nvSpPr>
            <p:spPr>
              <a:xfrm>
                <a:off x="4283968" y="3212976"/>
                <a:ext cx="288032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FBD7C831-DE71-4741-AFE0-837812D007B9}"/>
                </a:ext>
              </a:extLst>
            </p:cNvPr>
            <p:cNvSpPr/>
            <p:nvPr/>
          </p:nvSpPr>
          <p:spPr>
            <a:xfrm>
              <a:off x="5436096" y="2276872"/>
              <a:ext cx="1468305" cy="2528089"/>
            </a:xfrm>
            <a:custGeom>
              <a:avLst/>
              <a:gdLst>
                <a:gd name="connsiteX0" fmla="*/ 1460500 w 1468305"/>
                <a:gd name="connsiteY0" fmla="*/ 2349500 h 2528089"/>
                <a:gd name="connsiteX1" fmla="*/ 1270000 w 1468305"/>
                <a:gd name="connsiteY1" fmla="*/ 2336800 h 2528089"/>
                <a:gd name="connsiteX2" fmla="*/ 1193800 w 1468305"/>
                <a:gd name="connsiteY2" fmla="*/ 2311400 h 2528089"/>
                <a:gd name="connsiteX3" fmla="*/ 1130300 w 1468305"/>
                <a:gd name="connsiteY3" fmla="*/ 2247900 h 2528089"/>
                <a:gd name="connsiteX4" fmla="*/ 1079500 w 1468305"/>
                <a:gd name="connsiteY4" fmla="*/ 2171700 h 2528089"/>
                <a:gd name="connsiteX5" fmla="*/ 1054100 w 1468305"/>
                <a:gd name="connsiteY5" fmla="*/ 2133600 h 2528089"/>
                <a:gd name="connsiteX6" fmla="*/ 1016000 w 1468305"/>
                <a:gd name="connsiteY6" fmla="*/ 2057400 h 2528089"/>
                <a:gd name="connsiteX7" fmla="*/ 1003300 w 1468305"/>
                <a:gd name="connsiteY7" fmla="*/ 2019300 h 2528089"/>
                <a:gd name="connsiteX8" fmla="*/ 977900 w 1468305"/>
                <a:gd name="connsiteY8" fmla="*/ 1981200 h 2528089"/>
                <a:gd name="connsiteX9" fmla="*/ 939800 w 1468305"/>
                <a:gd name="connsiteY9" fmla="*/ 1854200 h 2528089"/>
                <a:gd name="connsiteX10" fmla="*/ 927100 w 1468305"/>
                <a:gd name="connsiteY10" fmla="*/ 1816100 h 2528089"/>
                <a:gd name="connsiteX11" fmla="*/ 901700 w 1468305"/>
                <a:gd name="connsiteY11" fmla="*/ 1676400 h 2528089"/>
                <a:gd name="connsiteX12" fmla="*/ 914400 w 1468305"/>
                <a:gd name="connsiteY12" fmla="*/ 1409700 h 2528089"/>
                <a:gd name="connsiteX13" fmla="*/ 927100 w 1468305"/>
                <a:gd name="connsiteY13" fmla="*/ 1358900 h 2528089"/>
                <a:gd name="connsiteX14" fmla="*/ 939800 w 1468305"/>
                <a:gd name="connsiteY14" fmla="*/ 1295400 h 2528089"/>
                <a:gd name="connsiteX15" fmla="*/ 952500 w 1468305"/>
                <a:gd name="connsiteY15" fmla="*/ 1257300 h 2528089"/>
                <a:gd name="connsiteX16" fmla="*/ 977900 w 1468305"/>
                <a:gd name="connsiteY16" fmla="*/ 1117600 h 2528089"/>
                <a:gd name="connsiteX17" fmla="*/ 952500 w 1468305"/>
                <a:gd name="connsiteY17" fmla="*/ 736600 h 2528089"/>
                <a:gd name="connsiteX18" fmla="*/ 927100 w 1468305"/>
                <a:gd name="connsiteY18" fmla="*/ 660400 h 2528089"/>
                <a:gd name="connsiteX19" fmla="*/ 901700 w 1468305"/>
                <a:gd name="connsiteY19" fmla="*/ 584200 h 2528089"/>
                <a:gd name="connsiteX20" fmla="*/ 889000 w 1468305"/>
                <a:gd name="connsiteY20" fmla="*/ 546100 h 2528089"/>
                <a:gd name="connsiteX21" fmla="*/ 812800 w 1468305"/>
                <a:gd name="connsiteY21" fmla="*/ 431800 h 2528089"/>
                <a:gd name="connsiteX22" fmla="*/ 787400 w 1468305"/>
                <a:gd name="connsiteY22" fmla="*/ 393700 h 2528089"/>
                <a:gd name="connsiteX23" fmla="*/ 749300 w 1468305"/>
                <a:gd name="connsiteY23" fmla="*/ 355600 h 2528089"/>
                <a:gd name="connsiteX24" fmla="*/ 698500 w 1468305"/>
                <a:gd name="connsiteY24" fmla="*/ 279400 h 2528089"/>
                <a:gd name="connsiteX25" fmla="*/ 622300 w 1468305"/>
                <a:gd name="connsiteY25" fmla="*/ 228600 h 2528089"/>
                <a:gd name="connsiteX26" fmla="*/ 596900 w 1468305"/>
                <a:gd name="connsiteY26" fmla="*/ 190500 h 2528089"/>
                <a:gd name="connsiteX27" fmla="*/ 520700 w 1468305"/>
                <a:gd name="connsiteY27" fmla="*/ 139700 h 2528089"/>
                <a:gd name="connsiteX28" fmla="*/ 482600 w 1468305"/>
                <a:gd name="connsiteY28" fmla="*/ 114300 h 2528089"/>
                <a:gd name="connsiteX29" fmla="*/ 444500 w 1468305"/>
                <a:gd name="connsiteY29" fmla="*/ 88900 h 2528089"/>
                <a:gd name="connsiteX30" fmla="*/ 406400 w 1468305"/>
                <a:gd name="connsiteY30" fmla="*/ 63500 h 2528089"/>
                <a:gd name="connsiteX31" fmla="*/ 368300 w 1468305"/>
                <a:gd name="connsiteY31" fmla="*/ 50800 h 2528089"/>
                <a:gd name="connsiteX32" fmla="*/ 330200 w 1468305"/>
                <a:gd name="connsiteY32" fmla="*/ 25400 h 2528089"/>
                <a:gd name="connsiteX33" fmla="*/ 254000 w 1468305"/>
                <a:gd name="connsiteY33" fmla="*/ 0 h 2528089"/>
                <a:gd name="connsiteX34" fmla="*/ 165100 w 1468305"/>
                <a:gd name="connsiteY34" fmla="*/ 101600 h 2528089"/>
                <a:gd name="connsiteX35" fmla="*/ 139700 w 1468305"/>
                <a:gd name="connsiteY35" fmla="*/ 139700 h 2528089"/>
                <a:gd name="connsiteX36" fmla="*/ 114300 w 1468305"/>
                <a:gd name="connsiteY36" fmla="*/ 177800 h 2528089"/>
                <a:gd name="connsiteX37" fmla="*/ 63500 w 1468305"/>
                <a:gd name="connsiteY37" fmla="*/ 330200 h 2528089"/>
                <a:gd name="connsiteX38" fmla="*/ 50800 w 1468305"/>
                <a:gd name="connsiteY38" fmla="*/ 368300 h 2528089"/>
                <a:gd name="connsiteX39" fmla="*/ 38100 w 1468305"/>
                <a:gd name="connsiteY39" fmla="*/ 406400 h 2528089"/>
                <a:gd name="connsiteX40" fmla="*/ 25400 w 1468305"/>
                <a:gd name="connsiteY40" fmla="*/ 457200 h 2528089"/>
                <a:gd name="connsiteX41" fmla="*/ 0 w 1468305"/>
                <a:gd name="connsiteY41" fmla="*/ 571500 h 2528089"/>
                <a:gd name="connsiteX42" fmla="*/ 12700 w 1468305"/>
                <a:gd name="connsiteY42" fmla="*/ 965200 h 2528089"/>
                <a:gd name="connsiteX43" fmla="*/ 25400 w 1468305"/>
                <a:gd name="connsiteY43" fmla="*/ 1028700 h 2528089"/>
                <a:gd name="connsiteX44" fmla="*/ 38100 w 1468305"/>
                <a:gd name="connsiteY44" fmla="*/ 1117600 h 2528089"/>
                <a:gd name="connsiteX45" fmla="*/ 50800 w 1468305"/>
                <a:gd name="connsiteY45" fmla="*/ 1168400 h 2528089"/>
                <a:gd name="connsiteX46" fmla="*/ 63500 w 1468305"/>
                <a:gd name="connsiteY46" fmla="*/ 1270000 h 2528089"/>
                <a:gd name="connsiteX47" fmla="*/ 76200 w 1468305"/>
                <a:gd name="connsiteY47" fmla="*/ 1320800 h 2528089"/>
                <a:gd name="connsiteX48" fmla="*/ 101600 w 1468305"/>
                <a:gd name="connsiteY48" fmla="*/ 1447800 h 2528089"/>
                <a:gd name="connsiteX49" fmla="*/ 127000 w 1468305"/>
                <a:gd name="connsiteY49" fmla="*/ 1524000 h 2528089"/>
                <a:gd name="connsiteX50" fmla="*/ 152400 w 1468305"/>
                <a:gd name="connsiteY50" fmla="*/ 1600200 h 2528089"/>
                <a:gd name="connsiteX51" fmla="*/ 190500 w 1468305"/>
                <a:gd name="connsiteY51" fmla="*/ 1714500 h 2528089"/>
                <a:gd name="connsiteX52" fmla="*/ 203200 w 1468305"/>
                <a:gd name="connsiteY52" fmla="*/ 1752600 h 2528089"/>
                <a:gd name="connsiteX53" fmla="*/ 241300 w 1468305"/>
                <a:gd name="connsiteY53" fmla="*/ 1828800 h 2528089"/>
                <a:gd name="connsiteX54" fmla="*/ 292100 w 1468305"/>
                <a:gd name="connsiteY54" fmla="*/ 1905000 h 2528089"/>
                <a:gd name="connsiteX55" fmla="*/ 330200 w 1468305"/>
                <a:gd name="connsiteY55" fmla="*/ 1981200 h 2528089"/>
                <a:gd name="connsiteX56" fmla="*/ 381000 w 1468305"/>
                <a:gd name="connsiteY56" fmla="*/ 2057400 h 2528089"/>
                <a:gd name="connsiteX57" fmla="*/ 406400 w 1468305"/>
                <a:gd name="connsiteY57" fmla="*/ 2095500 h 2528089"/>
                <a:gd name="connsiteX58" fmla="*/ 431800 w 1468305"/>
                <a:gd name="connsiteY58" fmla="*/ 2133600 h 2528089"/>
                <a:gd name="connsiteX59" fmla="*/ 469900 w 1468305"/>
                <a:gd name="connsiteY59" fmla="*/ 2159000 h 2528089"/>
                <a:gd name="connsiteX60" fmla="*/ 558800 w 1468305"/>
                <a:gd name="connsiteY60" fmla="*/ 2273300 h 2528089"/>
                <a:gd name="connsiteX61" fmla="*/ 635000 w 1468305"/>
                <a:gd name="connsiteY61" fmla="*/ 2324100 h 2528089"/>
                <a:gd name="connsiteX62" fmla="*/ 673100 w 1468305"/>
                <a:gd name="connsiteY62" fmla="*/ 2349500 h 2528089"/>
                <a:gd name="connsiteX63" fmla="*/ 711200 w 1468305"/>
                <a:gd name="connsiteY63" fmla="*/ 2374900 h 2528089"/>
                <a:gd name="connsiteX64" fmla="*/ 749300 w 1468305"/>
                <a:gd name="connsiteY64" fmla="*/ 2400300 h 2528089"/>
                <a:gd name="connsiteX65" fmla="*/ 825500 w 1468305"/>
                <a:gd name="connsiteY65" fmla="*/ 2425700 h 2528089"/>
                <a:gd name="connsiteX66" fmla="*/ 863600 w 1468305"/>
                <a:gd name="connsiteY66" fmla="*/ 2451100 h 2528089"/>
                <a:gd name="connsiteX67" fmla="*/ 939800 w 1468305"/>
                <a:gd name="connsiteY67" fmla="*/ 2476500 h 2528089"/>
                <a:gd name="connsiteX68" fmla="*/ 1054100 w 1468305"/>
                <a:gd name="connsiteY68" fmla="*/ 2501900 h 2528089"/>
                <a:gd name="connsiteX69" fmla="*/ 1435100 w 1468305"/>
                <a:gd name="connsiteY69" fmla="*/ 2400300 h 2528089"/>
                <a:gd name="connsiteX70" fmla="*/ 1460500 w 1468305"/>
                <a:gd name="connsiteY70" fmla="*/ 2349500 h 252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68305" h="2528089">
                  <a:moveTo>
                    <a:pt x="1460500" y="2349500"/>
                  </a:moveTo>
                  <a:cubicBezTo>
                    <a:pt x="1432983" y="2338917"/>
                    <a:pt x="1333001" y="2345800"/>
                    <a:pt x="1270000" y="2336800"/>
                  </a:cubicBezTo>
                  <a:cubicBezTo>
                    <a:pt x="1243495" y="2333014"/>
                    <a:pt x="1193800" y="2311400"/>
                    <a:pt x="1193800" y="2311400"/>
                  </a:cubicBezTo>
                  <a:cubicBezTo>
                    <a:pt x="1092200" y="2159000"/>
                    <a:pt x="1248833" y="2383367"/>
                    <a:pt x="1130300" y="2247900"/>
                  </a:cubicBezTo>
                  <a:cubicBezTo>
                    <a:pt x="1110198" y="2224926"/>
                    <a:pt x="1096433" y="2197100"/>
                    <a:pt x="1079500" y="2171700"/>
                  </a:cubicBezTo>
                  <a:cubicBezTo>
                    <a:pt x="1071033" y="2159000"/>
                    <a:pt x="1058927" y="2148080"/>
                    <a:pt x="1054100" y="2133600"/>
                  </a:cubicBezTo>
                  <a:cubicBezTo>
                    <a:pt x="1022178" y="2037835"/>
                    <a:pt x="1065239" y="2155877"/>
                    <a:pt x="1016000" y="2057400"/>
                  </a:cubicBezTo>
                  <a:cubicBezTo>
                    <a:pt x="1010013" y="2045426"/>
                    <a:pt x="1009287" y="2031274"/>
                    <a:pt x="1003300" y="2019300"/>
                  </a:cubicBezTo>
                  <a:cubicBezTo>
                    <a:pt x="996474" y="2005648"/>
                    <a:pt x="984099" y="1995148"/>
                    <a:pt x="977900" y="1981200"/>
                  </a:cubicBezTo>
                  <a:cubicBezTo>
                    <a:pt x="953755" y="1926875"/>
                    <a:pt x="954577" y="1905919"/>
                    <a:pt x="939800" y="1854200"/>
                  </a:cubicBezTo>
                  <a:cubicBezTo>
                    <a:pt x="936122" y="1841328"/>
                    <a:pt x="930347" y="1829087"/>
                    <a:pt x="927100" y="1816100"/>
                  </a:cubicBezTo>
                  <a:cubicBezTo>
                    <a:pt x="918225" y="1780600"/>
                    <a:pt x="907361" y="1710369"/>
                    <a:pt x="901700" y="1676400"/>
                  </a:cubicBezTo>
                  <a:cubicBezTo>
                    <a:pt x="905933" y="1587500"/>
                    <a:pt x="907303" y="1498417"/>
                    <a:pt x="914400" y="1409700"/>
                  </a:cubicBezTo>
                  <a:cubicBezTo>
                    <a:pt x="915792" y="1392301"/>
                    <a:pt x="923314" y="1375939"/>
                    <a:pt x="927100" y="1358900"/>
                  </a:cubicBezTo>
                  <a:cubicBezTo>
                    <a:pt x="931783" y="1337828"/>
                    <a:pt x="934565" y="1316341"/>
                    <a:pt x="939800" y="1295400"/>
                  </a:cubicBezTo>
                  <a:cubicBezTo>
                    <a:pt x="943047" y="1282413"/>
                    <a:pt x="949253" y="1270287"/>
                    <a:pt x="952500" y="1257300"/>
                  </a:cubicBezTo>
                  <a:cubicBezTo>
                    <a:pt x="961375" y="1221800"/>
                    <a:pt x="972239" y="1151569"/>
                    <a:pt x="977900" y="1117600"/>
                  </a:cubicBezTo>
                  <a:cubicBezTo>
                    <a:pt x="975745" y="1065879"/>
                    <a:pt x="978976" y="842503"/>
                    <a:pt x="952500" y="736600"/>
                  </a:cubicBezTo>
                  <a:cubicBezTo>
                    <a:pt x="946006" y="710625"/>
                    <a:pt x="935567" y="685800"/>
                    <a:pt x="927100" y="660400"/>
                  </a:cubicBezTo>
                  <a:lnTo>
                    <a:pt x="901700" y="584200"/>
                  </a:lnTo>
                  <a:cubicBezTo>
                    <a:pt x="897467" y="571500"/>
                    <a:pt x="896426" y="557239"/>
                    <a:pt x="889000" y="546100"/>
                  </a:cubicBezTo>
                  <a:lnTo>
                    <a:pt x="812800" y="431800"/>
                  </a:lnTo>
                  <a:cubicBezTo>
                    <a:pt x="804333" y="419100"/>
                    <a:pt x="798193" y="404493"/>
                    <a:pt x="787400" y="393700"/>
                  </a:cubicBezTo>
                  <a:cubicBezTo>
                    <a:pt x="774700" y="381000"/>
                    <a:pt x="760327" y="369777"/>
                    <a:pt x="749300" y="355600"/>
                  </a:cubicBezTo>
                  <a:cubicBezTo>
                    <a:pt x="730558" y="331503"/>
                    <a:pt x="723900" y="296333"/>
                    <a:pt x="698500" y="279400"/>
                  </a:cubicBezTo>
                  <a:lnTo>
                    <a:pt x="622300" y="228600"/>
                  </a:lnTo>
                  <a:cubicBezTo>
                    <a:pt x="613833" y="215900"/>
                    <a:pt x="608387" y="200551"/>
                    <a:pt x="596900" y="190500"/>
                  </a:cubicBezTo>
                  <a:cubicBezTo>
                    <a:pt x="573926" y="170398"/>
                    <a:pt x="546100" y="156633"/>
                    <a:pt x="520700" y="139700"/>
                  </a:cubicBezTo>
                  <a:lnTo>
                    <a:pt x="482600" y="114300"/>
                  </a:lnTo>
                  <a:lnTo>
                    <a:pt x="444500" y="88900"/>
                  </a:lnTo>
                  <a:cubicBezTo>
                    <a:pt x="431800" y="80433"/>
                    <a:pt x="420880" y="68327"/>
                    <a:pt x="406400" y="63500"/>
                  </a:cubicBezTo>
                  <a:cubicBezTo>
                    <a:pt x="393700" y="59267"/>
                    <a:pt x="380274" y="56787"/>
                    <a:pt x="368300" y="50800"/>
                  </a:cubicBezTo>
                  <a:cubicBezTo>
                    <a:pt x="354648" y="43974"/>
                    <a:pt x="344148" y="31599"/>
                    <a:pt x="330200" y="25400"/>
                  </a:cubicBezTo>
                  <a:cubicBezTo>
                    <a:pt x="305734" y="14526"/>
                    <a:pt x="254000" y="0"/>
                    <a:pt x="254000" y="0"/>
                  </a:cubicBezTo>
                  <a:cubicBezTo>
                    <a:pt x="190500" y="42333"/>
                    <a:pt x="224367" y="12700"/>
                    <a:pt x="165100" y="101600"/>
                  </a:cubicBezTo>
                  <a:lnTo>
                    <a:pt x="139700" y="139700"/>
                  </a:lnTo>
                  <a:cubicBezTo>
                    <a:pt x="131233" y="152400"/>
                    <a:pt x="119127" y="163320"/>
                    <a:pt x="114300" y="177800"/>
                  </a:cubicBezTo>
                  <a:lnTo>
                    <a:pt x="63500" y="330200"/>
                  </a:lnTo>
                  <a:lnTo>
                    <a:pt x="50800" y="368300"/>
                  </a:lnTo>
                  <a:cubicBezTo>
                    <a:pt x="46567" y="381000"/>
                    <a:pt x="41347" y="393413"/>
                    <a:pt x="38100" y="406400"/>
                  </a:cubicBezTo>
                  <a:cubicBezTo>
                    <a:pt x="33867" y="423333"/>
                    <a:pt x="29186" y="440161"/>
                    <a:pt x="25400" y="457200"/>
                  </a:cubicBezTo>
                  <a:cubicBezTo>
                    <a:pt x="-6846" y="602308"/>
                    <a:pt x="30973" y="447610"/>
                    <a:pt x="0" y="571500"/>
                  </a:cubicBezTo>
                  <a:cubicBezTo>
                    <a:pt x="4233" y="702733"/>
                    <a:pt x="5417" y="834101"/>
                    <a:pt x="12700" y="965200"/>
                  </a:cubicBezTo>
                  <a:cubicBezTo>
                    <a:pt x="13897" y="986753"/>
                    <a:pt x="21851" y="1007408"/>
                    <a:pt x="25400" y="1028700"/>
                  </a:cubicBezTo>
                  <a:cubicBezTo>
                    <a:pt x="30321" y="1058227"/>
                    <a:pt x="32745" y="1088149"/>
                    <a:pt x="38100" y="1117600"/>
                  </a:cubicBezTo>
                  <a:cubicBezTo>
                    <a:pt x="41222" y="1134773"/>
                    <a:pt x="47931" y="1151183"/>
                    <a:pt x="50800" y="1168400"/>
                  </a:cubicBezTo>
                  <a:cubicBezTo>
                    <a:pt x="56411" y="1202066"/>
                    <a:pt x="57889" y="1236334"/>
                    <a:pt x="63500" y="1270000"/>
                  </a:cubicBezTo>
                  <a:cubicBezTo>
                    <a:pt x="66369" y="1287217"/>
                    <a:pt x="72777" y="1303684"/>
                    <a:pt x="76200" y="1320800"/>
                  </a:cubicBezTo>
                  <a:cubicBezTo>
                    <a:pt x="89931" y="1389456"/>
                    <a:pt x="83901" y="1388802"/>
                    <a:pt x="101600" y="1447800"/>
                  </a:cubicBezTo>
                  <a:cubicBezTo>
                    <a:pt x="109293" y="1473445"/>
                    <a:pt x="118533" y="1498600"/>
                    <a:pt x="127000" y="1524000"/>
                  </a:cubicBezTo>
                  <a:lnTo>
                    <a:pt x="152400" y="1600200"/>
                  </a:lnTo>
                  <a:lnTo>
                    <a:pt x="190500" y="1714500"/>
                  </a:lnTo>
                  <a:cubicBezTo>
                    <a:pt x="194733" y="1727200"/>
                    <a:pt x="195774" y="1741461"/>
                    <a:pt x="203200" y="1752600"/>
                  </a:cubicBezTo>
                  <a:cubicBezTo>
                    <a:pt x="315960" y="1921740"/>
                    <a:pt x="153666" y="1671059"/>
                    <a:pt x="241300" y="1828800"/>
                  </a:cubicBezTo>
                  <a:cubicBezTo>
                    <a:pt x="256125" y="1855485"/>
                    <a:pt x="275167" y="1879600"/>
                    <a:pt x="292100" y="1905000"/>
                  </a:cubicBezTo>
                  <a:cubicBezTo>
                    <a:pt x="404860" y="2074140"/>
                    <a:pt x="242566" y="1823459"/>
                    <a:pt x="330200" y="1981200"/>
                  </a:cubicBezTo>
                  <a:cubicBezTo>
                    <a:pt x="345025" y="2007885"/>
                    <a:pt x="364067" y="2032000"/>
                    <a:pt x="381000" y="2057400"/>
                  </a:cubicBezTo>
                  <a:lnTo>
                    <a:pt x="406400" y="2095500"/>
                  </a:lnTo>
                  <a:cubicBezTo>
                    <a:pt x="414867" y="2108200"/>
                    <a:pt x="419100" y="2125133"/>
                    <a:pt x="431800" y="2133600"/>
                  </a:cubicBezTo>
                  <a:lnTo>
                    <a:pt x="469900" y="2159000"/>
                  </a:lnTo>
                  <a:cubicBezTo>
                    <a:pt x="499448" y="2203323"/>
                    <a:pt x="517479" y="2241161"/>
                    <a:pt x="558800" y="2273300"/>
                  </a:cubicBezTo>
                  <a:cubicBezTo>
                    <a:pt x="582897" y="2292042"/>
                    <a:pt x="609600" y="2307167"/>
                    <a:pt x="635000" y="2324100"/>
                  </a:cubicBezTo>
                  <a:lnTo>
                    <a:pt x="673100" y="2349500"/>
                  </a:lnTo>
                  <a:lnTo>
                    <a:pt x="711200" y="2374900"/>
                  </a:lnTo>
                  <a:cubicBezTo>
                    <a:pt x="723900" y="2383367"/>
                    <a:pt x="734820" y="2395473"/>
                    <a:pt x="749300" y="2400300"/>
                  </a:cubicBezTo>
                  <a:cubicBezTo>
                    <a:pt x="774700" y="2408767"/>
                    <a:pt x="803223" y="2410848"/>
                    <a:pt x="825500" y="2425700"/>
                  </a:cubicBezTo>
                  <a:cubicBezTo>
                    <a:pt x="838200" y="2434167"/>
                    <a:pt x="849652" y="2444901"/>
                    <a:pt x="863600" y="2451100"/>
                  </a:cubicBezTo>
                  <a:cubicBezTo>
                    <a:pt x="888066" y="2461974"/>
                    <a:pt x="914400" y="2468033"/>
                    <a:pt x="939800" y="2476500"/>
                  </a:cubicBezTo>
                  <a:cubicBezTo>
                    <a:pt x="1002329" y="2497343"/>
                    <a:pt x="964695" y="2486999"/>
                    <a:pt x="1054100" y="2501900"/>
                  </a:cubicBezTo>
                  <a:cubicBezTo>
                    <a:pt x="1518733" y="2486912"/>
                    <a:pt x="1457018" y="2619484"/>
                    <a:pt x="1435100" y="2400300"/>
                  </a:cubicBezTo>
                  <a:cubicBezTo>
                    <a:pt x="1433836" y="2387663"/>
                    <a:pt x="1488017" y="2360083"/>
                    <a:pt x="1460500" y="2349500"/>
                  </a:cubicBezTo>
                  <a:close/>
                </a:path>
              </a:pathLst>
            </a:cu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A4083C36-A5AA-488B-9680-836F142B75D1}"/>
                </a:ext>
              </a:extLst>
            </p:cNvPr>
            <p:cNvGrpSpPr/>
            <p:nvPr/>
          </p:nvGrpSpPr>
          <p:grpSpPr>
            <a:xfrm>
              <a:off x="6948264" y="2564904"/>
              <a:ext cx="216023" cy="534373"/>
              <a:chOff x="2555776" y="1988840"/>
              <a:chExt cx="1368152" cy="3384376"/>
            </a:xfrm>
          </p:grpSpPr>
          <p:sp>
            <p:nvSpPr>
              <p:cNvPr id="89" name="Retângulo: Cantos Arredondados 88">
                <a:extLst>
                  <a:ext uri="{FF2B5EF4-FFF2-40B4-BE49-F238E27FC236}">
                    <a16:creationId xmlns:a16="http://schemas.microsoft.com/office/drawing/2014/main" id="{D5EBA878-C390-4B40-8E0F-1971FDCEB45B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id="{1BA872B5-444F-4723-8435-EBB011F75A9F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546743D0-9BF5-4977-9B06-480957C722AF}"/>
                </a:ext>
              </a:extLst>
            </p:cNvPr>
            <p:cNvGrpSpPr/>
            <p:nvPr/>
          </p:nvGrpSpPr>
          <p:grpSpPr>
            <a:xfrm>
              <a:off x="7812360" y="2564904"/>
              <a:ext cx="216023" cy="534373"/>
              <a:chOff x="2555776" y="1988840"/>
              <a:chExt cx="1368152" cy="3384376"/>
            </a:xfrm>
          </p:grpSpPr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id="{71EE00CC-8324-4062-8AB0-F586EE792436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43A97C27-B5AF-47A0-9E37-E19F5ECA7644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id="{9DC5C874-5349-4E05-A6A0-24FF2821AAAC}"/>
                </a:ext>
              </a:extLst>
            </p:cNvPr>
            <p:cNvGrpSpPr/>
            <p:nvPr/>
          </p:nvGrpSpPr>
          <p:grpSpPr>
            <a:xfrm>
              <a:off x="6617874" y="2420888"/>
              <a:ext cx="1770550" cy="792088"/>
              <a:chOff x="827584" y="1988840"/>
              <a:chExt cx="5472608" cy="2448272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id="{8664E959-F4DB-4AF6-B1F8-06F49DB55533}"/>
                  </a:ext>
                </a:extLst>
              </p:cNvPr>
              <p:cNvSpPr/>
              <p:nvPr/>
            </p:nvSpPr>
            <p:spPr>
              <a:xfrm>
                <a:off x="827584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D7BD7480-778F-4C2C-989D-A2E225CE8C9A}"/>
                  </a:ext>
                </a:extLst>
              </p:cNvPr>
              <p:cNvSpPr/>
              <p:nvPr/>
            </p:nvSpPr>
            <p:spPr>
              <a:xfrm>
                <a:off x="3131840" y="3068960"/>
                <a:ext cx="864096" cy="36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id="{48637B6E-8631-4826-8083-9DB2E326D6B7}"/>
                  </a:ext>
                </a:extLst>
              </p:cNvPr>
              <p:cNvSpPr/>
              <p:nvPr/>
            </p:nvSpPr>
            <p:spPr>
              <a:xfrm>
                <a:off x="3851920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id="{506823EA-3FC9-4196-BEFD-C448FDAB12CE}"/>
                </a:ext>
              </a:extLst>
            </p:cNvPr>
            <p:cNvGrpSpPr/>
            <p:nvPr/>
          </p:nvGrpSpPr>
          <p:grpSpPr>
            <a:xfrm>
              <a:off x="6948264" y="3573016"/>
              <a:ext cx="1138627" cy="501608"/>
              <a:chOff x="1801781" y="3933056"/>
              <a:chExt cx="1138627" cy="501608"/>
            </a:xfrm>
          </p:grpSpPr>
          <p:sp>
            <p:nvSpPr>
              <p:cNvPr id="108" name="Forma Livre: Forma 107">
                <a:extLst>
                  <a:ext uri="{FF2B5EF4-FFF2-40B4-BE49-F238E27FC236}">
                    <a16:creationId xmlns:a16="http://schemas.microsoft.com/office/drawing/2014/main" id="{C8F6B5D3-BA40-479E-9922-FA5F29F7438B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Forma Livre: Forma 108">
                <a:extLst>
                  <a:ext uri="{FF2B5EF4-FFF2-40B4-BE49-F238E27FC236}">
                    <a16:creationId xmlns:a16="http://schemas.microsoft.com/office/drawing/2014/main" id="{E802B2CF-95C1-4EB2-BD1A-0F5C25F938FF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895EC924-6BE2-4CFF-8A33-0E2AB024DAE1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4BDB2D4F-428B-4635-BB83-B1E7C79E966E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id="{9260998D-CE47-412D-AD06-F84D175B98AC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: Cantos Arredondados 112">
                <a:extLst>
                  <a:ext uri="{FF2B5EF4-FFF2-40B4-BE49-F238E27FC236}">
                    <a16:creationId xmlns:a16="http://schemas.microsoft.com/office/drawing/2014/main" id="{6D67DA82-6FD4-4F6B-9B37-E66C498A9AA9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Forma Livre: Forma 1">
              <a:extLst>
                <a:ext uri="{FF2B5EF4-FFF2-40B4-BE49-F238E27FC236}">
                  <a16:creationId xmlns:a16="http://schemas.microsoft.com/office/drawing/2014/main" id="{5AA231EB-8067-4D08-B7D8-E8754103746F}"/>
                </a:ext>
              </a:extLst>
            </p:cNvPr>
            <p:cNvSpPr/>
            <p:nvPr/>
          </p:nvSpPr>
          <p:spPr>
            <a:xfrm>
              <a:off x="5436096" y="2276872"/>
              <a:ext cx="955536" cy="957606"/>
            </a:xfrm>
            <a:custGeom>
              <a:avLst/>
              <a:gdLst>
                <a:gd name="connsiteX0" fmla="*/ 9386 w 955536"/>
                <a:gd name="connsiteY0" fmla="*/ 952500 h 957606"/>
                <a:gd name="connsiteX1" fmla="*/ 15736 w 955536"/>
                <a:gd name="connsiteY1" fmla="*/ 889000 h 957606"/>
                <a:gd name="connsiteX2" fmla="*/ 3036 w 955536"/>
                <a:gd name="connsiteY2" fmla="*/ 730250 h 957606"/>
                <a:gd name="connsiteX3" fmla="*/ 9386 w 955536"/>
                <a:gd name="connsiteY3" fmla="*/ 501650 h 957606"/>
                <a:gd name="connsiteX4" fmla="*/ 22086 w 955536"/>
                <a:gd name="connsiteY4" fmla="*/ 425450 h 957606"/>
                <a:gd name="connsiteX5" fmla="*/ 34786 w 955536"/>
                <a:gd name="connsiteY5" fmla="*/ 387350 h 957606"/>
                <a:gd name="connsiteX6" fmla="*/ 41136 w 955536"/>
                <a:gd name="connsiteY6" fmla="*/ 368300 h 957606"/>
                <a:gd name="connsiteX7" fmla="*/ 47486 w 955536"/>
                <a:gd name="connsiteY7" fmla="*/ 336550 h 957606"/>
                <a:gd name="connsiteX8" fmla="*/ 60186 w 955536"/>
                <a:gd name="connsiteY8" fmla="*/ 298450 h 957606"/>
                <a:gd name="connsiteX9" fmla="*/ 72886 w 955536"/>
                <a:gd name="connsiteY9" fmla="*/ 260350 h 957606"/>
                <a:gd name="connsiteX10" fmla="*/ 79236 w 955536"/>
                <a:gd name="connsiteY10" fmla="*/ 241300 h 957606"/>
                <a:gd name="connsiteX11" fmla="*/ 85586 w 955536"/>
                <a:gd name="connsiteY11" fmla="*/ 222250 h 957606"/>
                <a:gd name="connsiteX12" fmla="*/ 98286 w 955536"/>
                <a:gd name="connsiteY12" fmla="*/ 203200 h 957606"/>
                <a:gd name="connsiteX13" fmla="*/ 110986 w 955536"/>
                <a:gd name="connsiteY13" fmla="*/ 165100 h 957606"/>
                <a:gd name="connsiteX14" fmla="*/ 149086 w 955536"/>
                <a:gd name="connsiteY14" fmla="*/ 107950 h 957606"/>
                <a:gd name="connsiteX15" fmla="*/ 161786 w 955536"/>
                <a:gd name="connsiteY15" fmla="*/ 88900 h 957606"/>
                <a:gd name="connsiteX16" fmla="*/ 174486 w 955536"/>
                <a:gd name="connsiteY16" fmla="*/ 69850 h 957606"/>
                <a:gd name="connsiteX17" fmla="*/ 193536 w 955536"/>
                <a:gd name="connsiteY17" fmla="*/ 31750 h 957606"/>
                <a:gd name="connsiteX18" fmla="*/ 250686 w 955536"/>
                <a:gd name="connsiteY18" fmla="*/ 0 h 957606"/>
                <a:gd name="connsiteX19" fmla="*/ 307836 w 955536"/>
                <a:gd name="connsiteY19" fmla="*/ 31750 h 957606"/>
                <a:gd name="connsiteX20" fmla="*/ 326886 w 955536"/>
                <a:gd name="connsiteY20" fmla="*/ 44450 h 957606"/>
                <a:gd name="connsiteX21" fmla="*/ 384036 w 955536"/>
                <a:gd name="connsiteY21" fmla="*/ 63500 h 957606"/>
                <a:gd name="connsiteX22" fmla="*/ 403086 w 955536"/>
                <a:gd name="connsiteY22" fmla="*/ 69850 h 957606"/>
                <a:gd name="connsiteX23" fmla="*/ 428486 w 955536"/>
                <a:gd name="connsiteY23" fmla="*/ 76200 h 957606"/>
                <a:gd name="connsiteX24" fmla="*/ 466586 w 955536"/>
                <a:gd name="connsiteY24" fmla="*/ 88900 h 957606"/>
                <a:gd name="connsiteX25" fmla="*/ 504686 w 955536"/>
                <a:gd name="connsiteY25" fmla="*/ 114300 h 957606"/>
                <a:gd name="connsiteX26" fmla="*/ 536436 w 955536"/>
                <a:gd name="connsiteY26" fmla="*/ 146050 h 957606"/>
                <a:gd name="connsiteX27" fmla="*/ 568186 w 955536"/>
                <a:gd name="connsiteY27" fmla="*/ 177800 h 957606"/>
                <a:gd name="connsiteX28" fmla="*/ 599936 w 955536"/>
                <a:gd name="connsiteY28" fmla="*/ 203200 h 957606"/>
                <a:gd name="connsiteX29" fmla="*/ 612636 w 955536"/>
                <a:gd name="connsiteY29" fmla="*/ 222250 h 957606"/>
                <a:gd name="connsiteX30" fmla="*/ 650736 w 955536"/>
                <a:gd name="connsiteY30" fmla="*/ 247650 h 957606"/>
                <a:gd name="connsiteX31" fmla="*/ 669786 w 955536"/>
                <a:gd name="connsiteY31" fmla="*/ 260350 h 957606"/>
                <a:gd name="connsiteX32" fmla="*/ 701536 w 955536"/>
                <a:gd name="connsiteY32" fmla="*/ 285750 h 957606"/>
                <a:gd name="connsiteX33" fmla="*/ 739636 w 955536"/>
                <a:gd name="connsiteY33" fmla="*/ 311150 h 957606"/>
                <a:gd name="connsiteX34" fmla="*/ 752336 w 955536"/>
                <a:gd name="connsiteY34" fmla="*/ 330200 h 957606"/>
                <a:gd name="connsiteX35" fmla="*/ 771386 w 955536"/>
                <a:gd name="connsiteY35" fmla="*/ 342900 h 957606"/>
                <a:gd name="connsiteX36" fmla="*/ 796786 w 955536"/>
                <a:gd name="connsiteY36" fmla="*/ 374650 h 957606"/>
                <a:gd name="connsiteX37" fmla="*/ 860286 w 955536"/>
                <a:gd name="connsiteY37" fmla="*/ 469900 h 957606"/>
                <a:gd name="connsiteX38" fmla="*/ 898386 w 955536"/>
                <a:gd name="connsiteY38" fmla="*/ 527050 h 957606"/>
                <a:gd name="connsiteX39" fmla="*/ 911086 w 955536"/>
                <a:gd name="connsiteY39" fmla="*/ 546100 h 957606"/>
                <a:gd name="connsiteX40" fmla="*/ 923786 w 955536"/>
                <a:gd name="connsiteY40" fmla="*/ 584200 h 957606"/>
                <a:gd name="connsiteX41" fmla="*/ 936486 w 955536"/>
                <a:gd name="connsiteY41" fmla="*/ 641350 h 957606"/>
                <a:gd name="connsiteX42" fmla="*/ 949186 w 955536"/>
                <a:gd name="connsiteY42" fmla="*/ 679450 h 957606"/>
                <a:gd name="connsiteX43" fmla="*/ 955536 w 955536"/>
                <a:gd name="connsiteY43" fmla="*/ 698500 h 957606"/>
                <a:gd name="connsiteX44" fmla="*/ 949186 w 955536"/>
                <a:gd name="connsiteY44" fmla="*/ 736600 h 957606"/>
                <a:gd name="connsiteX45" fmla="*/ 930136 w 955536"/>
                <a:gd name="connsiteY45" fmla="*/ 742950 h 957606"/>
                <a:gd name="connsiteX46" fmla="*/ 904736 w 955536"/>
                <a:gd name="connsiteY46" fmla="*/ 749300 h 957606"/>
                <a:gd name="connsiteX47" fmla="*/ 866636 w 955536"/>
                <a:gd name="connsiteY47" fmla="*/ 755650 h 957606"/>
                <a:gd name="connsiteX48" fmla="*/ 828536 w 955536"/>
                <a:gd name="connsiteY48" fmla="*/ 768350 h 957606"/>
                <a:gd name="connsiteX49" fmla="*/ 803136 w 955536"/>
                <a:gd name="connsiteY49" fmla="*/ 774700 h 957606"/>
                <a:gd name="connsiteX50" fmla="*/ 784086 w 955536"/>
                <a:gd name="connsiteY50" fmla="*/ 781050 h 957606"/>
                <a:gd name="connsiteX51" fmla="*/ 733286 w 955536"/>
                <a:gd name="connsiteY51" fmla="*/ 793750 h 957606"/>
                <a:gd name="connsiteX52" fmla="*/ 669786 w 955536"/>
                <a:gd name="connsiteY52" fmla="*/ 812800 h 957606"/>
                <a:gd name="connsiteX53" fmla="*/ 650736 w 955536"/>
                <a:gd name="connsiteY53" fmla="*/ 819150 h 957606"/>
                <a:gd name="connsiteX54" fmla="*/ 631686 w 955536"/>
                <a:gd name="connsiteY54" fmla="*/ 825500 h 957606"/>
                <a:gd name="connsiteX55" fmla="*/ 574536 w 955536"/>
                <a:gd name="connsiteY55" fmla="*/ 850900 h 957606"/>
                <a:gd name="connsiteX56" fmla="*/ 523736 w 955536"/>
                <a:gd name="connsiteY56" fmla="*/ 863600 h 957606"/>
                <a:gd name="connsiteX57" fmla="*/ 498336 w 955536"/>
                <a:gd name="connsiteY57" fmla="*/ 869950 h 957606"/>
                <a:gd name="connsiteX58" fmla="*/ 453886 w 955536"/>
                <a:gd name="connsiteY58" fmla="*/ 882650 h 957606"/>
                <a:gd name="connsiteX59" fmla="*/ 422136 w 955536"/>
                <a:gd name="connsiteY59" fmla="*/ 889000 h 957606"/>
                <a:gd name="connsiteX60" fmla="*/ 352286 w 955536"/>
                <a:gd name="connsiteY60" fmla="*/ 901700 h 957606"/>
                <a:gd name="connsiteX61" fmla="*/ 333236 w 955536"/>
                <a:gd name="connsiteY61" fmla="*/ 908050 h 957606"/>
                <a:gd name="connsiteX62" fmla="*/ 307836 w 955536"/>
                <a:gd name="connsiteY62" fmla="*/ 914400 h 957606"/>
                <a:gd name="connsiteX63" fmla="*/ 269736 w 955536"/>
                <a:gd name="connsiteY63" fmla="*/ 927100 h 957606"/>
                <a:gd name="connsiteX64" fmla="*/ 244336 w 955536"/>
                <a:gd name="connsiteY64" fmla="*/ 933450 h 957606"/>
                <a:gd name="connsiteX65" fmla="*/ 225286 w 955536"/>
                <a:gd name="connsiteY65" fmla="*/ 939800 h 957606"/>
                <a:gd name="connsiteX66" fmla="*/ 161786 w 955536"/>
                <a:gd name="connsiteY66" fmla="*/ 952500 h 957606"/>
                <a:gd name="connsiteX67" fmla="*/ 9386 w 955536"/>
                <a:gd name="connsiteY67" fmla="*/ 952500 h 95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955536" h="957606">
                  <a:moveTo>
                    <a:pt x="9386" y="952500"/>
                  </a:moveTo>
                  <a:cubicBezTo>
                    <a:pt x="-14956" y="941917"/>
                    <a:pt x="15736" y="910272"/>
                    <a:pt x="15736" y="889000"/>
                  </a:cubicBezTo>
                  <a:cubicBezTo>
                    <a:pt x="15736" y="797653"/>
                    <a:pt x="13760" y="794596"/>
                    <a:pt x="3036" y="730250"/>
                  </a:cubicBezTo>
                  <a:cubicBezTo>
                    <a:pt x="5153" y="654050"/>
                    <a:pt x="4631" y="577731"/>
                    <a:pt x="9386" y="501650"/>
                  </a:cubicBezTo>
                  <a:cubicBezTo>
                    <a:pt x="10992" y="475950"/>
                    <a:pt x="13943" y="449879"/>
                    <a:pt x="22086" y="425450"/>
                  </a:cubicBezTo>
                  <a:lnTo>
                    <a:pt x="34786" y="387350"/>
                  </a:lnTo>
                  <a:cubicBezTo>
                    <a:pt x="36903" y="381000"/>
                    <a:pt x="39823" y="374864"/>
                    <a:pt x="41136" y="368300"/>
                  </a:cubicBezTo>
                  <a:cubicBezTo>
                    <a:pt x="43253" y="357717"/>
                    <a:pt x="44646" y="346963"/>
                    <a:pt x="47486" y="336550"/>
                  </a:cubicBezTo>
                  <a:cubicBezTo>
                    <a:pt x="51008" y="323635"/>
                    <a:pt x="55953" y="311150"/>
                    <a:pt x="60186" y="298450"/>
                  </a:cubicBezTo>
                  <a:lnTo>
                    <a:pt x="72886" y="260350"/>
                  </a:lnTo>
                  <a:lnTo>
                    <a:pt x="79236" y="241300"/>
                  </a:lnTo>
                  <a:cubicBezTo>
                    <a:pt x="81353" y="234950"/>
                    <a:pt x="81873" y="227819"/>
                    <a:pt x="85586" y="222250"/>
                  </a:cubicBezTo>
                  <a:cubicBezTo>
                    <a:pt x="89819" y="215900"/>
                    <a:pt x="95186" y="210174"/>
                    <a:pt x="98286" y="203200"/>
                  </a:cubicBezTo>
                  <a:cubicBezTo>
                    <a:pt x="103723" y="190967"/>
                    <a:pt x="103560" y="176239"/>
                    <a:pt x="110986" y="165100"/>
                  </a:cubicBezTo>
                  <a:lnTo>
                    <a:pt x="149086" y="107950"/>
                  </a:lnTo>
                  <a:lnTo>
                    <a:pt x="161786" y="88900"/>
                  </a:lnTo>
                  <a:cubicBezTo>
                    <a:pt x="166019" y="82550"/>
                    <a:pt x="172073" y="77090"/>
                    <a:pt x="174486" y="69850"/>
                  </a:cubicBezTo>
                  <a:cubicBezTo>
                    <a:pt x="179016" y="56261"/>
                    <a:pt x="181950" y="41887"/>
                    <a:pt x="193536" y="31750"/>
                  </a:cubicBezTo>
                  <a:cubicBezTo>
                    <a:pt x="220409" y="8236"/>
                    <a:pt x="224521" y="8722"/>
                    <a:pt x="250686" y="0"/>
                  </a:cubicBezTo>
                  <a:cubicBezTo>
                    <a:pt x="284216" y="11177"/>
                    <a:pt x="264167" y="2637"/>
                    <a:pt x="307836" y="31750"/>
                  </a:cubicBezTo>
                  <a:cubicBezTo>
                    <a:pt x="314186" y="35983"/>
                    <a:pt x="319646" y="42037"/>
                    <a:pt x="326886" y="44450"/>
                  </a:cubicBezTo>
                  <a:lnTo>
                    <a:pt x="384036" y="63500"/>
                  </a:lnTo>
                  <a:cubicBezTo>
                    <a:pt x="390386" y="65617"/>
                    <a:pt x="396592" y="68227"/>
                    <a:pt x="403086" y="69850"/>
                  </a:cubicBezTo>
                  <a:cubicBezTo>
                    <a:pt x="411553" y="71967"/>
                    <a:pt x="420127" y="73692"/>
                    <a:pt x="428486" y="76200"/>
                  </a:cubicBezTo>
                  <a:cubicBezTo>
                    <a:pt x="441308" y="80047"/>
                    <a:pt x="455447" y="81474"/>
                    <a:pt x="466586" y="88900"/>
                  </a:cubicBezTo>
                  <a:lnTo>
                    <a:pt x="504686" y="114300"/>
                  </a:lnTo>
                  <a:cubicBezTo>
                    <a:pt x="538553" y="165100"/>
                    <a:pt x="494103" y="103717"/>
                    <a:pt x="536436" y="146050"/>
                  </a:cubicBezTo>
                  <a:cubicBezTo>
                    <a:pt x="578769" y="188383"/>
                    <a:pt x="517386" y="143933"/>
                    <a:pt x="568186" y="177800"/>
                  </a:cubicBezTo>
                  <a:cubicBezTo>
                    <a:pt x="604582" y="232395"/>
                    <a:pt x="556119" y="168147"/>
                    <a:pt x="599936" y="203200"/>
                  </a:cubicBezTo>
                  <a:cubicBezTo>
                    <a:pt x="605895" y="207968"/>
                    <a:pt x="606893" y="217224"/>
                    <a:pt x="612636" y="222250"/>
                  </a:cubicBezTo>
                  <a:cubicBezTo>
                    <a:pt x="624123" y="232301"/>
                    <a:pt x="638036" y="239183"/>
                    <a:pt x="650736" y="247650"/>
                  </a:cubicBezTo>
                  <a:lnTo>
                    <a:pt x="669786" y="260350"/>
                  </a:lnTo>
                  <a:cubicBezTo>
                    <a:pt x="693252" y="295549"/>
                    <a:pt x="669060" y="267708"/>
                    <a:pt x="701536" y="285750"/>
                  </a:cubicBezTo>
                  <a:cubicBezTo>
                    <a:pt x="714879" y="293163"/>
                    <a:pt x="739636" y="311150"/>
                    <a:pt x="739636" y="311150"/>
                  </a:cubicBezTo>
                  <a:cubicBezTo>
                    <a:pt x="743869" y="317500"/>
                    <a:pt x="746940" y="324804"/>
                    <a:pt x="752336" y="330200"/>
                  </a:cubicBezTo>
                  <a:cubicBezTo>
                    <a:pt x="757732" y="335596"/>
                    <a:pt x="766618" y="336941"/>
                    <a:pt x="771386" y="342900"/>
                  </a:cubicBezTo>
                  <a:cubicBezTo>
                    <a:pt x="806439" y="386717"/>
                    <a:pt x="742191" y="338254"/>
                    <a:pt x="796786" y="374650"/>
                  </a:cubicBezTo>
                  <a:lnTo>
                    <a:pt x="860286" y="469900"/>
                  </a:lnTo>
                  <a:lnTo>
                    <a:pt x="898386" y="527050"/>
                  </a:lnTo>
                  <a:cubicBezTo>
                    <a:pt x="902619" y="533400"/>
                    <a:pt x="908673" y="538860"/>
                    <a:pt x="911086" y="546100"/>
                  </a:cubicBezTo>
                  <a:lnTo>
                    <a:pt x="923786" y="584200"/>
                  </a:lnTo>
                  <a:cubicBezTo>
                    <a:pt x="941954" y="638704"/>
                    <a:pt x="914135" y="551945"/>
                    <a:pt x="936486" y="641350"/>
                  </a:cubicBezTo>
                  <a:cubicBezTo>
                    <a:pt x="939733" y="654337"/>
                    <a:pt x="944953" y="666750"/>
                    <a:pt x="949186" y="679450"/>
                  </a:cubicBezTo>
                  <a:lnTo>
                    <a:pt x="955536" y="698500"/>
                  </a:lnTo>
                  <a:cubicBezTo>
                    <a:pt x="953419" y="711200"/>
                    <a:pt x="955574" y="725421"/>
                    <a:pt x="949186" y="736600"/>
                  </a:cubicBezTo>
                  <a:cubicBezTo>
                    <a:pt x="945865" y="742412"/>
                    <a:pt x="936572" y="741111"/>
                    <a:pt x="930136" y="742950"/>
                  </a:cubicBezTo>
                  <a:cubicBezTo>
                    <a:pt x="921745" y="745348"/>
                    <a:pt x="913294" y="747588"/>
                    <a:pt x="904736" y="749300"/>
                  </a:cubicBezTo>
                  <a:cubicBezTo>
                    <a:pt x="892111" y="751825"/>
                    <a:pt x="879127" y="752527"/>
                    <a:pt x="866636" y="755650"/>
                  </a:cubicBezTo>
                  <a:cubicBezTo>
                    <a:pt x="853649" y="758897"/>
                    <a:pt x="841523" y="765103"/>
                    <a:pt x="828536" y="768350"/>
                  </a:cubicBezTo>
                  <a:cubicBezTo>
                    <a:pt x="820069" y="770467"/>
                    <a:pt x="811527" y="772302"/>
                    <a:pt x="803136" y="774700"/>
                  </a:cubicBezTo>
                  <a:cubicBezTo>
                    <a:pt x="796700" y="776539"/>
                    <a:pt x="790544" y="779289"/>
                    <a:pt x="784086" y="781050"/>
                  </a:cubicBezTo>
                  <a:cubicBezTo>
                    <a:pt x="767247" y="785643"/>
                    <a:pt x="750219" y="789517"/>
                    <a:pt x="733286" y="793750"/>
                  </a:cubicBezTo>
                  <a:cubicBezTo>
                    <a:pt x="694899" y="803347"/>
                    <a:pt x="716165" y="797340"/>
                    <a:pt x="669786" y="812800"/>
                  </a:cubicBezTo>
                  <a:lnTo>
                    <a:pt x="650736" y="819150"/>
                  </a:lnTo>
                  <a:cubicBezTo>
                    <a:pt x="644386" y="821267"/>
                    <a:pt x="637255" y="821787"/>
                    <a:pt x="631686" y="825500"/>
                  </a:cubicBezTo>
                  <a:cubicBezTo>
                    <a:pt x="606667" y="842179"/>
                    <a:pt x="610808" y="841832"/>
                    <a:pt x="574536" y="850900"/>
                  </a:cubicBezTo>
                  <a:lnTo>
                    <a:pt x="523736" y="863600"/>
                  </a:lnTo>
                  <a:cubicBezTo>
                    <a:pt x="515269" y="865717"/>
                    <a:pt x="506615" y="867190"/>
                    <a:pt x="498336" y="869950"/>
                  </a:cubicBezTo>
                  <a:cubicBezTo>
                    <a:pt x="477122" y="877021"/>
                    <a:pt x="477806" y="877334"/>
                    <a:pt x="453886" y="882650"/>
                  </a:cubicBezTo>
                  <a:cubicBezTo>
                    <a:pt x="443350" y="884991"/>
                    <a:pt x="432755" y="887069"/>
                    <a:pt x="422136" y="889000"/>
                  </a:cubicBezTo>
                  <a:cubicBezTo>
                    <a:pt x="401377" y="892774"/>
                    <a:pt x="373200" y="896472"/>
                    <a:pt x="352286" y="901700"/>
                  </a:cubicBezTo>
                  <a:cubicBezTo>
                    <a:pt x="345792" y="903323"/>
                    <a:pt x="339672" y="906211"/>
                    <a:pt x="333236" y="908050"/>
                  </a:cubicBezTo>
                  <a:cubicBezTo>
                    <a:pt x="324845" y="910448"/>
                    <a:pt x="316195" y="911892"/>
                    <a:pt x="307836" y="914400"/>
                  </a:cubicBezTo>
                  <a:cubicBezTo>
                    <a:pt x="295014" y="918247"/>
                    <a:pt x="282723" y="923853"/>
                    <a:pt x="269736" y="927100"/>
                  </a:cubicBezTo>
                  <a:cubicBezTo>
                    <a:pt x="261269" y="929217"/>
                    <a:pt x="252727" y="931052"/>
                    <a:pt x="244336" y="933450"/>
                  </a:cubicBezTo>
                  <a:cubicBezTo>
                    <a:pt x="237900" y="935289"/>
                    <a:pt x="231722" y="937961"/>
                    <a:pt x="225286" y="939800"/>
                  </a:cubicBezTo>
                  <a:cubicBezTo>
                    <a:pt x="209524" y="944303"/>
                    <a:pt x="175848" y="952046"/>
                    <a:pt x="161786" y="952500"/>
                  </a:cubicBezTo>
                  <a:cubicBezTo>
                    <a:pt x="108897" y="954206"/>
                    <a:pt x="33728" y="963083"/>
                    <a:pt x="9386" y="95250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44C6775D-5041-4878-AA02-F705A13540D9}"/>
                </a:ext>
              </a:extLst>
            </p:cNvPr>
            <p:cNvSpPr/>
            <p:nvPr/>
          </p:nvSpPr>
          <p:spPr>
            <a:xfrm>
              <a:off x="6804248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6D9E1857-21BE-415D-9E5E-D6638BFD720B}"/>
                </a:ext>
              </a:extLst>
            </p:cNvPr>
            <p:cNvSpPr/>
            <p:nvPr/>
          </p:nvSpPr>
          <p:spPr>
            <a:xfrm>
              <a:off x="7596336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1078372" y="5744658"/>
            <a:ext cx="346672" cy="521771"/>
            <a:chOff x="395536" y="854301"/>
            <a:chExt cx="451075" cy="678907"/>
          </a:xfrm>
        </p:grpSpPr>
        <p:sp>
          <p:nvSpPr>
            <p:cNvPr id="5" name="Elipse 4"/>
            <p:cNvSpPr/>
            <p:nvPr/>
          </p:nvSpPr>
          <p:spPr>
            <a:xfrm>
              <a:off x="395536" y="1082133"/>
              <a:ext cx="451075" cy="4510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isósceles 5"/>
            <p:cNvSpPr/>
            <p:nvPr/>
          </p:nvSpPr>
          <p:spPr>
            <a:xfrm>
              <a:off x="395536" y="854301"/>
              <a:ext cx="451075" cy="38885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2587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3776B7C3-79BF-42BB-AFCA-7B914CC5A530}"/>
              </a:ext>
            </a:extLst>
          </p:cNvPr>
          <p:cNvSpPr/>
          <p:nvPr/>
        </p:nvSpPr>
        <p:spPr>
          <a:xfrm rot="20011635">
            <a:off x="11454466" y="5906080"/>
            <a:ext cx="315279" cy="848492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82990AFB-1CD1-4797-8B2A-22094779DEC4}"/>
              </a:ext>
            </a:extLst>
          </p:cNvPr>
          <p:cNvSpPr/>
          <p:nvPr/>
        </p:nvSpPr>
        <p:spPr>
          <a:xfrm rot="19270554">
            <a:off x="9843271" y="5206995"/>
            <a:ext cx="312531" cy="112646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EA8D339A-3BEF-4EB7-9A9C-104EF6E2149F}"/>
              </a:ext>
            </a:extLst>
          </p:cNvPr>
          <p:cNvSpPr/>
          <p:nvPr/>
        </p:nvSpPr>
        <p:spPr>
          <a:xfrm rot="21576731">
            <a:off x="10203853" y="5519938"/>
            <a:ext cx="1296149" cy="1584176"/>
          </a:xfrm>
          <a:prstGeom prst="roundRect">
            <a:avLst>
              <a:gd name="adj" fmla="val 39245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68A3825-BADD-4E4A-9947-35E44039B0AC}"/>
              </a:ext>
            </a:extLst>
          </p:cNvPr>
          <p:cNvSpPr/>
          <p:nvPr/>
        </p:nvSpPr>
        <p:spPr>
          <a:xfrm rot="21576731">
            <a:off x="10563893" y="5231906"/>
            <a:ext cx="504065" cy="72008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F846C04-AA34-4FFE-8358-B035A411770B}"/>
              </a:ext>
            </a:extLst>
          </p:cNvPr>
          <p:cNvGrpSpPr/>
          <p:nvPr/>
        </p:nvGrpSpPr>
        <p:grpSpPr>
          <a:xfrm rot="21576731">
            <a:off x="10203853" y="4151786"/>
            <a:ext cx="1296149" cy="1590704"/>
            <a:chOff x="4572000" y="1412776"/>
            <a:chExt cx="2757671" cy="338437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E1CD0C35-1A92-4DF6-85F2-4F43649D3F16}"/>
                </a:ext>
              </a:extLst>
            </p:cNvPr>
            <p:cNvSpPr/>
            <p:nvPr/>
          </p:nvSpPr>
          <p:spPr>
            <a:xfrm>
              <a:off x="4572000" y="1412776"/>
              <a:ext cx="2757671" cy="3384375"/>
            </a:xfrm>
            <a:prstGeom prst="roundRect">
              <a:avLst>
                <a:gd name="adj" fmla="val 50000"/>
              </a:avLst>
            </a:prstGeom>
            <a:solidFill>
              <a:srgbClr val="5FB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2FE37A45-A208-46CD-8D90-F64E8990BD61}"/>
                </a:ext>
              </a:extLst>
            </p:cNvPr>
            <p:cNvSpPr/>
            <p:nvPr/>
          </p:nvSpPr>
          <p:spPr>
            <a:xfrm>
              <a:off x="6257243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8F7A9C6C-7FF3-4794-9532-7207E2B80FB5}"/>
                </a:ext>
              </a:extLst>
            </p:cNvPr>
            <p:cNvSpPr/>
            <p:nvPr/>
          </p:nvSpPr>
          <p:spPr>
            <a:xfrm rot="20598445">
              <a:off x="5496410" y="3533925"/>
              <a:ext cx="1322032" cy="613924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DE13D433-7173-4D78-99E3-54F285628D82}"/>
                </a:ext>
              </a:extLst>
            </p:cNvPr>
            <p:cNvSpPr/>
            <p:nvPr/>
          </p:nvSpPr>
          <p:spPr>
            <a:xfrm rot="20734014">
              <a:off x="5953079" y="3840334"/>
              <a:ext cx="506008" cy="745600"/>
            </a:xfrm>
            <a:prstGeom prst="roundRect">
              <a:avLst>
                <a:gd name="adj" fmla="val 50000"/>
              </a:avLst>
            </a:prstGeom>
            <a:solidFill>
              <a:srgbClr val="D07C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Arco 38">
              <a:extLst>
                <a:ext uri="{FF2B5EF4-FFF2-40B4-BE49-F238E27FC236}">
                  <a16:creationId xmlns:a16="http://schemas.microsoft.com/office/drawing/2014/main" id="{34E52CD8-4121-4706-96D4-64A64B692159}"/>
                </a:ext>
              </a:extLst>
            </p:cNvPr>
            <p:cNvSpPr/>
            <p:nvPr/>
          </p:nvSpPr>
          <p:spPr>
            <a:xfrm>
              <a:off x="6084168" y="4005064"/>
              <a:ext cx="144016" cy="648072"/>
            </a:xfrm>
            <a:prstGeom prst="arc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19E209B0-0F48-43DA-B5C4-35885CAEEEE8}"/>
                </a:ext>
              </a:extLst>
            </p:cNvPr>
            <p:cNvSpPr/>
            <p:nvPr/>
          </p:nvSpPr>
          <p:spPr>
            <a:xfrm>
              <a:off x="4644008" y="1988840"/>
              <a:ext cx="1368152" cy="13681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147D1FD6-36C7-4811-B43D-8F2BAAB424C4}"/>
                </a:ext>
              </a:extLst>
            </p:cNvPr>
            <p:cNvSpPr/>
            <p:nvPr/>
          </p:nvSpPr>
          <p:spPr>
            <a:xfrm>
              <a:off x="4878408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986C0052-8702-4C43-8224-3E4167A76C33}"/>
              </a:ext>
            </a:extLst>
          </p:cNvPr>
          <p:cNvSpPr/>
          <p:nvPr/>
        </p:nvSpPr>
        <p:spPr>
          <a:xfrm rot="21576731">
            <a:off x="10347866" y="5663952"/>
            <a:ext cx="1008126" cy="1296144"/>
          </a:xfrm>
          <a:prstGeom prst="roundRect">
            <a:avLst>
              <a:gd name="adj" fmla="val 50000"/>
            </a:avLst>
          </a:prstGeom>
          <a:solidFill>
            <a:srgbClr val="3AA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2E702A17-2898-4B28-B1ED-147F9E130312}"/>
              </a:ext>
            </a:extLst>
          </p:cNvPr>
          <p:cNvGrpSpPr/>
          <p:nvPr/>
        </p:nvGrpSpPr>
        <p:grpSpPr>
          <a:xfrm rot="21576731">
            <a:off x="10491886" y="5879978"/>
            <a:ext cx="720086" cy="317222"/>
            <a:chOff x="1801781" y="3933056"/>
            <a:chExt cx="1138627" cy="501608"/>
          </a:xfrm>
        </p:grpSpPr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DF4A9B54-5019-4ACA-B33E-69669B534778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071319DE-C6D1-4DE8-863D-348CB105AB0C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1F4808E3-8B5B-4311-9A39-AB7BEF1B4752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7F6F7338-4708-409B-8FAC-7359C58EA920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AD0455BC-28A4-47CC-8A15-F54E9336A8E3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A2319829-9A0E-494A-9D61-30617BF7AE25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873DBAFC-B2D9-48BD-BEF1-67AFA466B468}"/>
              </a:ext>
            </a:extLst>
          </p:cNvPr>
          <p:cNvGrpSpPr/>
          <p:nvPr/>
        </p:nvGrpSpPr>
        <p:grpSpPr>
          <a:xfrm rot="21576731">
            <a:off x="9987826" y="3719736"/>
            <a:ext cx="1368166" cy="636666"/>
            <a:chOff x="2195736" y="1124744"/>
            <a:chExt cx="1856884" cy="864096"/>
          </a:xfrm>
        </p:grpSpPr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732A7F49-29BB-40AD-A01A-CDF9A019AB31}"/>
                </a:ext>
              </a:extLst>
            </p:cNvPr>
            <p:cNvSpPr/>
            <p:nvPr/>
          </p:nvSpPr>
          <p:spPr>
            <a:xfrm>
              <a:off x="2699792" y="1412776"/>
              <a:ext cx="1352828" cy="576064"/>
            </a:xfrm>
            <a:custGeom>
              <a:avLst/>
              <a:gdLst>
                <a:gd name="connsiteX0" fmla="*/ 676414 w 1352828"/>
                <a:gd name="connsiteY0" fmla="*/ 0 h 576064"/>
                <a:gd name="connsiteX1" fmla="*/ 1346592 w 1352828"/>
                <a:gd name="connsiteY1" fmla="*/ 517463 h 576064"/>
                <a:gd name="connsiteX2" fmla="*/ 1352828 w 1352828"/>
                <a:gd name="connsiteY2" fmla="*/ 576064 h 576064"/>
                <a:gd name="connsiteX3" fmla="*/ 0 w 1352828"/>
                <a:gd name="connsiteY3" fmla="*/ 576064 h 576064"/>
                <a:gd name="connsiteX4" fmla="*/ 6236 w 1352828"/>
                <a:gd name="connsiteY4" fmla="*/ 517463 h 576064"/>
                <a:gd name="connsiteX5" fmla="*/ 676414 w 1352828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828" h="576064">
                  <a:moveTo>
                    <a:pt x="676414" y="0"/>
                  </a:moveTo>
                  <a:cubicBezTo>
                    <a:pt x="1006993" y="0"/>
                    <a:pt x="1282805" y="222148"/>
                    <a:pt x="1346592" y="517463"/>
                  </a:cubicBezTo>
                  <a:lnTo>
                    <a:pt x="1352828" y="576064"/>
                  </a:lnTo>
                  <a:lnTo>
                    <a:pt x="0" y="576064"/>
                  </a:lnTo>
                  <a:lnTo>
                    <a:pt x="6236" y="517463"/>
                  </a:lnTo>
                  <a:cubicBezTo>
                    <a:pt x="70024" y="222148"/>
                    <a:pt x="345835" y="0"/>
                    <a:pt x="67641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9DD2BE84-75E1-429F-A051-048A4BD6D06E}"/>
                </a:ext>
              </a:extLst>
            </p:cNvPr>
            <p:cNvSpPr/>
            <p:nvPr/>
          </p:nvSpPr>
          <p:spPr>
            <a:xfrm>
              <a:off x="2195736" y="1772816"/>
              <a:ext cx="792088" cy="1440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3441E99E-5063-4C2E-BBEB-1966487B9ABA}"/>
                </a:ext>
              </a:extLst>
            </p:cNvPr>
            <p:cNvSpPr/>
            <p:nvPr/>
          </p:nvSpPr>
          <p:spPr>
            <a:xfrm>
              <a:off x="3275856" y="1196752"/>
              <a:ext cx="144016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9B34FA7D-EA7D-4F42-8A24-6C5FA483256D}"/>
                </a:ext>
              </a:extLst>
            </p:cNvPr>
            <p:cNvSpPr/>
            <p:nvPr/>
          </p:nvSpPr>
          <p:spPr>
            <a:xfrm>
              <a:off x="2843808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1F62C3E8-96E3-4CE1-8309-02350FB5C5D6}"/>
                </a:ext>
              </a:extLst>
            </p:cNvPr>
            <p:cNvSpPr/>
            <p:nvPr/>
          </p:nvSpPr>
          <p:spPr>
            <a:xfrm>
              <a:off x="3275856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07D60A97-004E-4482-AAC9-5F9B1DB7ADA8}"/>
                </a:ext>
              </a:extLst>
            </p:cNvPr>
            <p:cNvSpPr/>
            <p:nvPr/>
          </p:nvSpPr>
          <p:spPr>
            <a:xfrm>
              <a:off x="3059832" y="1556792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Elipse 69">
            <a:extLst>
              <a:ext uri="{FF2B5EF4-FFF2-40B4-BE49-F238E27FC236}">
                <a16:creationId xmlns:a16="http://schemas.microsoft.com/office/drawing/2014/main" id="{8B83A884-A997-4A70-AE78-0DDA075FFCA3}"/>
              </a:ext>
            </a:extLst>
          </p:cNvPr>
          <p:cNvSpPr/>
          <p:nvPr/>
        </p:nvSpPr>
        <p:spPr>
          <a:xfrm rot="21576731">
            <a:off x="10059823" y="6960096"/>
            <a:ext cx="648104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A46093A4-0A11-4623-9B66-3000FA9F715B}"/>
              </a:ext>
            </a:extLst>
          </p:cNvPr>
          <p:cNvSpPr/>
          <p:nvPr/>
        </p:nvSpPr>
        <p:spPr>
          <a:xfrm rot="21576731">
            <a:off x="10995927" y="6960096"/>
            <a:ext cx="648104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FF986633-9342-44AB-B322-DC0953F2D6E7}"/>
              </a:ext>
            </a:extLst>
          </p:cNvPr>
          <p:cNvSpPr/>
          <p:nvPr/>
        </p:nvSpPr>
        <p:spPr>
          <a:xfrm rot="21576731">
            <a:off x="10491886" y="4655842"/>
            <a:ext cx="144023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8E77F86A-60D2-4B9C-AD9C-E9E769855084}"/>
              </a:ext>
            </a:extLst>
          </p:cNvPr>
          <p:cNvSpPr/>
          <p:nvPr/>
        </p:nvSpPr>
        <p:spPr>
          <a:xfrm rot="21576731">
            <a:off x="11139958" y="4655842"/>
            <a:ext cx="144023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4484AD2-1219-45D1-9D1C-8DD6619D8F49}"/>
              </a:ext>
            </a:extLst>
          </p:cNvPr>
          <p:cNvSpPr txBox="1"/>
          <p:nvPr/>
        </p:nvSpPr>
        <p:spPr>
          <a:xfrm rot="21576731">
            <a:off x="9987832" y="7464155"/>
            <a:ext cx="1992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tx2"/>
                </a:solidFill>
                <a:latin typeface="Agency FB" panose="020B0503020202020204" pitchFamily="34" charset="0"/>
              </a:rPr>
              <a:t>TIMOTHY</a:t>
            </a:r>
            <a:endParaRPr lang="pt-BR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47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233</Words>
  <Application>Microsoft Office PowerPoint</Application>
  <PresentationFormat>Personalizar</PresentationFormat>
  <Paragraphs>69</Paragraphs>
  <Slides>33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1" baseType="lpstr">
      <vt:lpstr>Agency FB</vt:lpstr>
      <vt:lpstr>Arial</vt:lpstr>
      <vt:lpstr>Calibri</vt:lpstr>
      <vt:lpstr>Century Gothic</vt:lpstr>
      <vt:lpstr>Comfortaa</vt:lpstr>
      <vt:lpstr>Horizon</vt:lpstr>
      <vt:lpstr>Righteous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BERA</dc:creator>
  <cp:lastModifiedBy>Vitor Ramos</cp:lastModifiedBy>
  <cp:revision>141</cp:revision>
  <dcterms:created xsi:type="dcterms:W3CDTF">2018-08-14T13:01:06Z</dcterms:created>
  <dcterms:modified xsi:type="dcterms:W3CDTF">2018-10-25T00:12:59Z</dcterms:modified>
</cp:coreProperties>
</file>