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8A"/>
    <a:srgbClr val="00D1A5"/>
    <a:srgbClr val="25FF88"/>
    <a:srgbClr val="FAC9A0"/>
    <a:srgbClr val="FCDBC0"/>
    <a:srgbClr val="F6E7E6"/>
    <a:srgbClr val="434343"/>
    <a:srgbClr val="008EBA"/>
    <a:srgbClr val="FFFFFF"/>
    <a:srgbClr val="007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125" d="100"/>
          <a:sy n="125" d="100"/>
        </p:scale>
        <p:origin x="-390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054611" y="1268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54612" y="5190291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975792" y="5111473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75792" y="6119585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xmlns="" id="{EF5C2300-377E-4EA3-B736-0CFBF14F0D01}"/>
              </a:ext>
            </a:extLst>
          </p:cNvPr>
          <p:cNvGrpSpPr/>
          <p:nvPr/>
        </p:nvGrpSpPr>
        <p:grpSpPr>
          <a:xfrm>
            <a:off x="2724921" y="1052736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xmlns="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xmlns="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xmlns="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xmlns="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xmlns="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xmlns="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xmlns="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xmlns="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xmlns="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xmlns="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14FCE94E-98F9-41CE-94CD-2C218D5F084B}"/>
              </a:ext>
            </a:extLst>
          </p:cNvPr>
          <p:cNvSpPr txBox="1"/>
          <p:nvPr/>
        </p:nvSpPr>
        <p:spPr>
          <a:xfrm>
            <a:off x="3347864" y="5805264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0" y="0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7C0B00C-161C-4ABE-A47A-D533F1A6BB89}"/>
              </a:ext>
            </a:extLst>
          </p:cNvPr>
          <p:cNvGrpSpPr/>
          <p:nvPr/>
        </p:nvGrpSpPr>
        <p:grpSpPr>
          <a:xfrm>
            <a:off x="2710343" y="1124744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:a16="http://schemas.microsoft.com/office/drawing/2014/main" xmlns="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xmlns="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xmlns="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10E1CD7B-B583-40B2-9A64-25ACE8761C38}"/>
              </a:ext>
            </a:extLst>
          </p:cNvPr>
          <p:cNvGrpSpPr/>
          <p:nvPr/>
        </p:nvGrpSpPr>
        <p:grpSpPr>
          <a:xfrm>
            <a:off x="2699792" y="1340768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xmlns="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xmlns="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xmlns="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xmlns="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xmlns="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xmlns="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6AF02D4B-4DF3-475B-B829-3C06117FCA8A}"/>
              </a:ext>
            </a:extLst>
          </p:cNvPr>
          <p:cNvGrpSpPr/>
          <p:nvPr/>
        </p:nvGrpSpPr>
        <p:grpSpPr>
          <a:xfrm>
            <a:off x="1680667" y="908720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xmlns="" id="{79D28335-6CA8-48F7-9486-5670035BE61F}"/>
              </a:ext>
            </a:extLst>
          </p:cNvPr>
          <p:cNvGrpSpPr/>
          <p:nvPr/>
        </p:nvGrpSpPr>
        <p:grpSpPr>
          <a:xfrm>
            <a:off x="1688154" y="537643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xmlns="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xmlns="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xmlns="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xmlns="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xmlns="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xmlns="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xmlns="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xmlns="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xmlns="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xmlns="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xmlns="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xmlns="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xmlns="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ADBF5DBA-6DC9-4430-AEE5-4797DB99B793}"/>
              </a:ext>
            </a:extLst>
          </p:cNvPr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xmlns="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xmlns="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9598AC08-2224-4D86-9767-8963714BDB88}"/>
              </a:ext>
            </a:extLst>
          </p:cNvPr>
          <p:cNvGrpSpPr/>
          <p:nvPr/>
        </p:nvGrpSpPr>
        <p:grpSpPr>
          <a:xfrm>
            <a:off x="0" y="836712"/>
            <a:ext cx="9144740" cy="4824536"/>
            <a:chOff x="0" y="980728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xmlns="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80728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FB67B42-C623-4336-AD94-318190B1E634}"/>
                </a:ext>
              </a:extLst>
            </p:cNvPr>
            <p:cNvSpPr/>
            <p:nvPr/>
          </p:nvSpPr>
          <p:spPr>
            <a:xfrm>
              <a:off x="2163" y="980728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564904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xmlns="" id="{9FBA78BA-43B5-4E98-9F4D-913B30F76A08}"/>
                </a:ext>
              </a:extLst>
            </p:cNvPr>
            <p:cNvSpPr/>
            <p:nvPr/>
          </p:nvSpPr>
          <p:spPr>
            <a:xfrm rot="5400000">
              <a:off x="4047471" y="2297345"/>
              <a:ext cx="2273194" cy="2520280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D8864BD8-EFB4-4A37-8195-112719DC3180}"/>
                </a:ext>
              </a:extLst>
            </p:cNvPr>
            <p:cNvSpPr txBox="1"/>
            <p:nvPr/>
          </p:nvSpPr>
          <p:spPr>
            <a:xfrm>
              <a:off x="4283968" y="2636912"/>
              <a:ext cx="3240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SUA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TAREFA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UNINDO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DESTINOS</a:t>
              </a:r>
              <a:endParaRPr lang="pt-BR" sz="36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490416C6-D865-48B4-9EC4-7EA95BD62C2B}"/>
                </a:ext>
              </a:extLst>
            </p:cNvPr>
            <p:cNvGrpSpPr/>
            <p:nvPr/>
          </p:nvGrpSpPr>
          <p:grpSpPr>
            <a:xfrm>
              <a:off x="4716016" y="4221088"/>
              <a:ext cx="864096" cy="288852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xmlns="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xmlns="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xmlns="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xmlns="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xmlns="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xmlns="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xmlns="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xmlns="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xmlns="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xmlns="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xmlns="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xmlns="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954333" y="1027584"/>
            <a:ext cx="5400600" cy="3083037"/>
          </a:xfrm>
          <a:prstGeom prst="roundRect">
            <a:avLst>
              <a:gd name="adj" fmla="val 7367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88710" l="688" r="95685">
                        <a14:foregroundMark x1="7817" y1="48387" x2="7817" y2="48387"/>
                        <a14:foregroundMark x1="15510" y1="49194" x2="15510" y2="49194"/>
                        <a14:foregroundMark x1="29456" y1="50000" x2="29456" y2="50000"/>
                        <a14:foregroundMark x1="33771" y1="40323" x2="33771" y2="40323"/>
                        <a14:foregroundMark x1="38649" y1="43548" x2="38649" y2="43548"/>
                        <a14:foregroundMark x1="52720" y1="64516" x2="52720" y2="64516"/>
                        <a14:foregroundMark x1="53846" y1="27419" x2="53846" y2="27419"/>
                        <a14:foregroundMark x1="49031" y1="34677" x2="49031" y2="34677"/>
                        <a14:foregroundMark x1="37023" y1="46774" x2="37336" y2="43548"/>
                        <a14:foregroundMark x1="38899" y1="44355" x2="38899" y2="44355"/>
                        <a14:foregroundMark x1="49656" y1="47581" x2="49656" y2="47581"/>
                        <a14:foregroundMark x1="49719" y1="47581" x2="49719" y2="47581"/>
                        <a14:foregroundMark x1="49719" y1="47581" x2="49719" y2="47581"/>
                        <a14:foregroundMark x1="49719" y1="47581" x2="49719" y2="47581"/>
                        <a14:foregroundMark x1="53033" y1="46774" x2="53033" y2="46774"/>
                        <a14:foregroundMark x1="54972" y1="46774" x2="54972" y2="46774"/>
                        <a14:foregroundMark x1="56911" y1="44355" x2="58099" y2="44355"/>
                        <a14:foregroundMark x1="62539" y1="43548" x2="62727" y2="43548"/>
                        <a14:foregroundMark x1="64790" y1="41935" x2="64790" y2="41935"/>
                        <a14:foregroundMark x1="65478" y1="40323" x2="65478" y2="40323"/>
                        <a14:foregroundMark x1="68730" y1="44355" x2="68730" y2="44355"/>
                        <a14:foregroundMark x1="71420" y1="43548" x2="73671" y2="43548"/>
                        <a14:foregroundMark x1="77861" y1="43548" x2="77861" y2="43548"/>
                        <a14:foregroundMark x1="78549" y1="43548" x2="78549" y2="43548"/>
                        <a14:foregroundMark x1="95685" y1="54839" x2="95685" y2="54839"/>
                        <a14:foregroundMark x1="35147" y1="33065" x2="35147" y2="33065"/>
                        <a14:foregroundMark x1="35147" y1="33065" x2="35147" y2="33065"/>
                        <a14:foregroundMark x1="25766" y1="41935" x2="25766" y2="41935"/>
                        <a14:foregroundMark x1="25766" y1="41935" x2="25766" y2="41935"/>
                        <a14:foregroundMark x1="25453" y1="41935" x2="25453" y2="41935"/>
                        <a14:foregroundMark x1="25453" y1="41935" x2="25453" y2="41935"/>
                        <a14:foregroundMark x1="25453" y1="41935" x2="25453" y2="41935"/>
                        <a14:foregroundMark x1="18699" y1="34677" x2="18699" y2="34677"/>
                        <a14:foregroundMark x1="18699" y1="34677" x2="18699" y2="34677"/>
                        <a14:foregroundMark x1="18699" y1="34677" x2="18699" y2="34677"/>
                        <a14:foregroundMark x1="7817" y1="34677" x2="7630" y2="34677"/>
                        <a14:foregroundMark x1="7630" y1="34677" x2="7630" y2="34677"/>
                        <a14:foregroundMark x1="4315" y1="49194" x2="4315" y2="49194"/>
                        <a14:foregroundMark x1="4315" y1="49194" x2="4315" y2="49194"/>
                        <a14:foregroundMark x1="5816" y1="59677" x2="5816" y2="59677"/>
                        <a14:foregroundMark x1="4878" y1="26613" x2="4878" y2="26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2" y="944952"/>
            <a:ext cx="6229448" cy="48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de cantos arredondados 17"/>
          <p:cNvSpPr/>
          <p:nvPr/>
        </p:nvSpPr>
        <p:spPr>
          <a:xfrm>
            <a:off x="1835695" y="707494"/>
            <a:ext cx="5735261" cy="3816424"/>
          </a:xfrm>
          <a:custGeom>
            <a:avLst/>
            <a:gdLst/>
            <a:ahLst/>
            <a:cxnLst/>
            <a:rect l="l" t="t" r="r" b="b"/>
            <a:pathLst>
              <a:path w="5832648" h="3816424">
                <a:moveTo>
                  <a:pt x="443151" y="247407"/>
                </a:moveTo>
                <a:cubicBezTo>
                  <a:pt x="317712" y="247407"/>
                  <a:pt x="216024" y="349095"/>
                  <a:pt x="216024" y="474534"/>
                </a:cubicBezTo>
                <a:lnTo>
                  <a:pt x="216024" y="3103317"/>
                </a:lnTo>
                <a:cubicBezTo>
                  <a:pt x="216024" y="3228756"/>
                  <a:pt x="317712" y="3330444"/>
                  <a:pt x="443151" y="3330444"/>
                </a:cubicBezTo>
                <a:lnTo>
                  <a:pt x="5389497" y="3330444"/>
                </a:lnTo>
                <a:cubicBezTo>
                  <a:pt x="5514936" y="3330444"/>
                  <a:pt x="5616624" y="3228756"/>
                  <a:pt x="5616624" y="3103317"/>
                </a:cubicBezTo>
                <a:lnTo>
                  <a:pt x="5616624" y="474534"/>
                </a:lnTo>
                <a:cubicBezTo>
                  <a:pt x="5616624" y="349095"/>
                  <a:pt x="5514936" y="247407"/>
                  <a:pt x="5389497" y="247407"/>
                </a:cubicBezTo>
                <a:close/>
                <a:moveTo>
                  <a:pt x="281156" y="0"/>
                </a:moveTo>
                <a:lnTo>
                  <a:pt x="5551492" y="0"/>
                </a:lnTo>
                <a:cubicBezTo>
                  <a:pt x="5706770" y="0"/>
                  <a:pt x="5832648" y="125878"/>
                  <a:pt x="5832648" y="281156"/>
                </a:cubicBezTo>
                <a:lnTo>
                  <a:pt x="5832648" y="3535268"/>
                </a:lnTo>
                <a:cubicBezTo>
                  <a:pt x="5832648" y="3690546"/>
                  <a:pt x="5706770" y="3816424"/>
                  <a:pt x="5551492" y="3816424"/>
                </a:cubicBezTo>
                <a:lnTo>
                  <a:pt x="281156" y="3816424"/>
                </a:lnTo>
                <a:cubicBezTo>
                  <a:pt x="125878" y="3816424"/>
                  <a:pt x="0" y="3690546"/>
                  <a:pt x="0" y="3535268"/>
                </a:cubicBezTo>
                <a:lnTo>
                  <a:pt x="0" y="281156"/>
                </a:lnTo>
                <a:cubicBezTo>
                  <a:pt x="0" y="125878"/>
                  <a:pt x="125878" y="0"/>
                  <a:pt x="28115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10" y="4168781"/>
            <a:ext cx="842846" cy="268331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6750299" y="4124931"/>
            <a:ext cx="283491" cy="312182"/>
            <a:chOff x="3249702" y="2110164"/>
            <a:chExt cx="1826354" cy="2011192"/>
          </a:xfrm>
        </p:grpSpPr>
        <p:sp>
          <p:nvSpPr>
            <p:cNvPr id="7" name="Elipse 6"/>
            <p:cNvSpPr/>
            <p:nvPr/>
          </p:nvSpPr>
          <p:spPr>
            <a:xfrm>
              <a:off x="3249702" y="2357535"/>
              <a:ext cx="1826354" cy="1763821"/>
            </a:xfrm>
            <a:custGeom>
              <a:avLst/>
              <a:gdLst/>
              <a:ahLst/>
              <a:cxnLst/>
              <a:rect l="l" t="t" r="r" b="b"/>
              <a:pathLst>
                <a:path w="1780499" h="1719536">
                  <a:moveTo>
                    <a:pt x="573632" y="0"/>
                  </a:moveTo>
                  <a:lnTo>
                    <a:pt x="573632" y="297129"/>
                  </a:lnTo>
                  <a:cubicBezTo>
                    <a:pt x="390141" y="402860"/>
                    <a:pt x="268072" y="601818"/>
                    <a:pt x="268072" y="829287"/>
                  </a:cubicBezTo>
                  <a:cubicBezTo>
                    <a:pt x="268072" y="1172906"/>
                    <a:pt x="546631" y="1451464"/>
                    <a:pt x="890250" y="1451464"/>
                  </a:cubicBezTo>
                  <a:cubicBezTo>
                    <a:pt x="1233869" y="1451464"/>
                    <a:pt x="1512427" y="1172906"/>
                    <a:pt x="1512427" y="829287"/>
                  </a:cubicBezTo>
                  <a:cubicBezTo>
                    <a:pt x="1512427" y="620451"/>
                    <a:pt x="1409538" y="435646"/>
                    <a:pt x="1250741" y="324707"/>
                  </a:cubicBezTo>
                  <a:lnTo>
                    <a:pt x="1250741" y="16912"/>
                  </a:lnTo>
                  <a:cubicBezTo>
                    <a:pt x="1563088" y="153810"/>
                    <a:pt x="1780499" y="466159"/>
                    <a:pt x="1780499" y="829287"/>
                  </a:cubicBezTo>
                  <a:cubicBezTo>
                    <a:pt x="1780499" y="1320958"/>
                    <a:pt x="1381921" y="1719536"/>
                    <a:pt x="890250" y="1719536"/>
                  </a:cubicBezTo>
                  <a:cubicBezTo>
                    <a:pt x="398578" y="1719536"/>
                    <a:pt x="0" y="1320958"/>
                    <a:pt x="0" y="829287"/>
                  </a:cubicBezTo>
                  <a:cubicBezTo>
                    <a:pt x="0" y="449479"/>
                    <a:pt x="237844" y="125222"/>
                    <a:pt x="5736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995936" y="2110164"/>
              <a:ext cx="360040" cy="1175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570957" y="620688"/>
            <a:ext cx="1033491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0">
            <a:extLst>
              <a:ext uri="{FF2B5EF4-FFF2-40B4-BE49-F238E27FC236}">
                <a16:creationId xmlns:a16="http://schemas.microsoft.com/office/drawing/2014/main" xmlns="" id="{6AF02D4B-4DF3-475B-B829-3C06117FCA8A}"/>
              </a:ext>
            </a:extLst>
          </p:cNvPr>
          <p:cNvGrpSpPr/>
          <p:nvPr/>
        </p:nvGrpSpPr>
        <p:grpSpPr>
          <a:xfrm>
            <a:off x="4440093" y="3298420"/>
            <a:ext cx="682706" cy="682706"/>
            <a:chOff x="1691680" y="548680"/>
            <a:chExt cx="5472608" cy="547260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xmlns="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xmlns="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Agrupar 9">
              <a:extLst>
                <a:ext uri="{FF2B5EF4-FFF2-40B4-BE49-F238E27FC236}">
                  <a16:creationId xmlns:a16="http://schemas.microsoft.com/office/drawing/2014/main" xmlns="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26" name="Retângulo: Cantos Arredondados 7">
                <a:extLst>
                  <a:ext uri="{FF2B5EF4-FFF2-40B4-BE49-F238E27FC236}">
                    <a16:creationId xmlns:a16="http://schemas.microsoft.com/office/drawing/2014/main" xmlns="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Cantos Arredondados 8">
                <a:extLst>
                  <a:ext uri="{FF2B5EF4-FFF2-40B4-BE49-F238E27FC236}">
                    <a16:creationId xmlns:a16="http://schemas.microsoft.com/office/drawing/2014/main" xmlns="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Agrupar 9">
            <a:extLst>
              <a:ext uri="{FF2B5EF4-FFF2-40B4-BE49-F238E27FC236}">
                <a16:creationId xmlns:a16="http://schemas.microsoft.com/office/drawing/2014/main" xmlns="" id="{ADBF5DBA-6DC9-4430-AEE5-4797DB99B793}"/>
              </a:ext>
            </a:extLst>
          </p:cNvPr>
          <p:cNvGrpSpPr/>
          <p:nvPr/>
        </p:nvGrpSpPr>
        <p:grpSpPr>
          <a:xfrm>
            <a:off x="3988393" y="3445134"/>
            <a:ext cx="368468" cy="389278"/>
            <a:chOff x="1691680" y="548680"/>
            <a:chExt cx="5472608" cy="5472608"/>
          </a:xfrm>
        </p:grpSpPr>
        <p:grpSp>
          <p:nvGrpSpPr>
            <p:cNvPr id="29" name="Agrupar 4">
              <a:extLst>
                <a:ext uri="{FF2B5EF4-FFF2-40B4-BE49-F238E27FC236}">
                  <a16:creationId xmlns:a16="http://schemas.microsoft.com/office/drawing/2014/main" xmlns="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Balão de Pensamento: Nuvem 8">
              <a:extLst>
                <a:ext uri="{FF2B5EF4-FFF2-40B4-BE49-F238E27FC236}">
                  <a16:creationId xmlns:a16="http://schemas.microsoft.com/office/drawing/2014/main" xmlns="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4566906" y="2825701"/>
            <a:ext cx="398556" cy="398556"/>
            <a:chOff x="1691680" y="548680"/>
            <a:chExt cx="5472608" cy="5472608"/>
          </a:xfrm>
        </p:grpSpPr>
        <p:grpSp>
          <p:nvGrpSpPr>
            <p:cNvPr id="34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6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37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6" name="Agrupar 66">
            <a:extLst>
              <a:ext uri="{FF2B5EF4-FFF2-40B4-BE49-F238E27FC236}">
                <a16:creationId xmlns:a16="http://schemas.microsoft.com/office/drawing/2014/main" xmlns="" id="{79D28335-6CA8-48F7-9486-5670035BE61F}"/>
              </a:ext>
            </a:extLst>
          </p:cNvPr>
          <p:cNvGrpSpPr/>
          <p:nvPr/>
        </p:nvGrpSpPr>
        <p:grpSpPr>
          <a:xfrm>
            <a:off x="5202869" y="3452541"/>
            <a:ext cx="379758" cy="374463"/>
            <a:chOff x="1691680" y="548680"/>
            <a:chExt cx="5472608" cy="5472608"/>
          </a:xfrm>
        </p:grpSpPr>
        <p:grpSp>
          <p:nvGrpSpPr>
            <p:cNvPr id="47" name="Agrupar 31">
              <a:extLst>
                <a:ext uri="{FF2B5EF4-FFF2-40B4-BE49-F238E27FC236}">
                  <a16:creationId xmlns:a16="http://schemas.microsoft.com/office/drawing/2014/main" xmlns="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xmlns="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xmlns="" id="{282E9208-057A-4E62-8705-6BEE888AD164}"/>
                  </a:ext>
                </a:extLst>
              </p:cNvPr>
              <p:cNvSpPr/>
              <p:nvPr/>
            </p:nvSpPr>
            <p:spPr>
              <a:xfrm>
                <a:off x="1979717" y="836706"/>
                <a:ext cx="4896550" cy="4896543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8" name="Agrupar 37">
              <a:extLst>
                <a:ext uri="{FF2B5EF4-FFF2-40B4-BE49-F238E27FC236}">
                  <a16:creationId xmlns:a16="http://schemas.microsoft.com/office/drawing/2014/main" xmlns="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49" name="Agrupar 38">
                <a:extLst>
                  <a:ext uri="{FF2B5EF4-FFF2-40B4-BE49-F238E27FC236}">
                    <a16:creationId xmlns:a16="http://schemas.microsoft.com/office/drawing/2014/main" xmlns="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7" name="Forma Livre: Forma 64">
                  <a:extLst>
                    <a:ext uri="{FF2B5EF4-FFF2-40B4-BE49-F238E27FC236}">
                      <a16:creationId xmlns:a16="http://schemas.microsoft.com/office/drawing/2014/main" xmlns="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orma Livre: Forma 65">
                  <a:extLst>
                    <a:ext uri="{FF2B5EF4-FFF2-40B4-BE49-F238E27FC236}">
                      <a16:creationId xmlns:a16="http://schemas.microsoft.com/office/drawing/2014/main" xmlns="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: Cantos Arredondados 39">
                <a:extLst>
                  <a:ext uri="{FF2B5EF4-FFF2-40B4-BE49-F238E27FC236}">
                    <a16:creationId xmlns:a16="http://schemas.microsoft.com/office/drawing/2014/main" xmlns="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xmlns="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xmlns="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xmlns="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43">
                <a:extLst>
                  <a:ext uri="{FF2B5EF4-FFF2-40B4-BE49-F238E27FC236}">
                    <a16:creationId xmlns:a16="http://schemas.microsoft.com/office/drawing/2014/main" xmlns="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2">
                  <a:extLst>
                    <a:ext uri="{FF2B5EF4-FFF2-40B4-BE49-F238E27FC236}">
                      <a16:creationId xmlns:a16="http://schemas.microsoft.com/office/drawing/2014/main" xmlns="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6" name="Forma Livre: Forma 63">
                  <a:extLst>
                    <a:ext uri="{FF2B5EF4-FFF2-40B4-BE49-F238E27FC236}">
                      <a16:creationId xmlns:a16="http://schemas.microsoft.com/office/drawing/2014/main" xmlns="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5" name="Retângulo: Cantos Arredondados 44">
                <a:extLst>
                  <a:ext uri="{FF2B5EF4-FFF2-40B4-BE49-F238E27FC236}">
                    <a16:creationId xmlns:a16="http://schemas.microsoft.com/office/drawing/2014/main" xmlns="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45">
                <a:extLst>
                  <a:ext uri="{FF2B5EF4-FFF2-40B4-BE49-F238E27FC236}">
                    <a16:creationId xmlns:a16="http://schemas.microsoft.com/office/drawing/2014/main" xmlns="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: Forma 46">
                <a:extLst>
                  <a:ext uri="{FF2B5EF4-FFF2-40B4-BE49-F238E27FC236}">
                    <a16:creationId xmlns:a16="http://schemas.microsoft.com/office/drawing/2014/main" xmlns="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Agrupar 55">
                <a:extLst>
                  <a:ext uri="{FF2B5EF4-FFF2-40B4-BE49-F238E27FC236}">
                    <a16:creationId xmlns:a16="http://schemas.microsoft.com/office/drawing/2014/main" xmlns="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9" name="Forma Livre: Forma 56">
                  <a:extLst>
                    <a:ext uri="{FF2B5EF4-FFF2-40B4-BE49-F238E27FC236}">
                      <a16:creationId xmlns:a16="http://schemas.microsoft.com/office/drawing/2014/main" xmlns="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Forma Livre: Forma 57">
                  <a:extLst>
                    <a:ext uri="{FF2B5EF4-FFF2-40B4-BE49-F238E27FC236}">
                      <a16:creationId xmlns:a16="http://schemas.microsoft.com/office/drawing/2014/main" xmlns="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2" name="Retângulo: Cantos Arredondados 59">
                  <a:extLst>
                    <a:ext uri="{FF2B5EF4-FFF2-40B4-BE49-F238E27FC236}">
                      <a16:creationId xmlns:a16="http://schemas.microsoft.com/office/drawing/2014/main" xmlns="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0">
                  <a:extLst>
                    <a:ext uri="{FF2B5EF4-FFF2-40B4-BE49-F238E27FC236}">
                      <a16:creationId xmlns:a16="http://schemas.microsoft.com/office/drawing/2014/main" xmlns="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1">
                  <a:extLst>
                    <a:ext uri="{FF2B5EF4-FFF2-40B4-BE49-F238E27FC236}">
                      <a16:creationId xmlns:a16="http://schemas.microsoft.com/office/drawing/2014/main" xmlns="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885529" y="90067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619672" y="3501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xmlns="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xmlns="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xmlns="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xmlns="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xmlns="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xmlns="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xmlns="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xmlns="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xmlns="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xmlns="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xmlns="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3707905" y="850591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3910450" y="872669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xmlns="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xmlns="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xmlns="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xmlns="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xmlns="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xmlns="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xmlns="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xmlns="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xmlns="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xmlns="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xmlns="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xmlns="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xmlns="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xmlns="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xmlns="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xmlns="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777821" y="1915794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D35B8E0-5B77-4F78-B020-1D9680793D3F}"/>
              </a:ext>
            </a:extLst>
          </p:cNvPr>
          <p:cNvSpPr/>
          <p:nvPr/>
        </p:nvSpPr>
        <p:spPr>
          <a:xfrm>
            <a:off x="3707905" y="4005064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xmlns="" id="{CA5AA3B5-D86F-47B1-BF70-AFBE1E3895A9}"/>
              </a:ext>
            </a:extLst>
          </p:cNvPr>
          <p:cNvSpPr/>
          <p:nvPr/>
        </p:nvSpPr>
        <p:spPr>
          <a:xfrm>
            <a:off x="4211961" y="4293096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xmlns="" id="{7C85EB61-88CA-421C-AEE1-DD45034A253C}"/>
              </a:ext>
            </a:extLst>
          </p:cNvPr>
          <p:cNvSpPr/>
          <p:nvPr/>
        </p:nvSpPr>
        <p:spPr>
          <a:xfrm>
            <a:off x="5436097" y="4293096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xmlns="" id="{FDB00EED-4104-4E00-8C7E-9370791D6384}"/>
              </a:ext>
            </a:extLst>
          </p:cNvPr>
          <p:cNvSpPr/>
          <p:nvPr/>
        </p:nvSpPr>
        <p:spPr>
          <a:xfrm>
            <a:off x="1619672" y="3501008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xmlns="" id="{1E3B85D9-26F4-43E7-A9E1-BE1B8C7ADC16}"/>
              </a:ext>
            </a:extLst>
          </p:cNvPr>
          <p:cNvGrpSpPr/>
          <p:nvPr/>
        </p:nvGrpSpPr>
        <p:grpSpPr>
          <a:xfrm>
            <a:off x="6444209" y="4293096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xmlns="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xmlns="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xmlns="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xmlns="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xmlns="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xmlns="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3059833" y="3857241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xmlns="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911283" y="872669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556792" y="1916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xmlns="" id="{75C2D647-409E-4172-B46A-FF0596D1F214}"/>
              </a:ext>
            </a:extLst>
          </p:cNvPr>
          <p:cNvGrpSpPr/>
          <p:nvPr/>
        </p:nvGrpSpPr>
        <p:grpSpPr>
          <a:xfrm>
            <a:off x="683568" y="1556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xmlns="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xmlns="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xmlns="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xmlns="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xmlns="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xmlns="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xmlns="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xmlns="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xmlns="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xmlns="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xmlns="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xmlns="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xmlns="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xmlns="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xmlns="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xmlns="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xmlns="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xmlns="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xmlns="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xmlns="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xmlns="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xmlns="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xmlns="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xmlns="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xmlns="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xmlns="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xmlns="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xmlns="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xmlns="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xmlns="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xmlns="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xmlns="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xmlns="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xmlns="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xmlns="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xmlns="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xmlns="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xmlns="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xmlns="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xmlns="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xmlns="" id="{2742B7A7-ACC5-4483-A442-F0ED66D10D58}"/>
              </a:ext>
            </a:extLst>
          </p:cNvPr>
          <p:cNvGrpSpPr/>
          <p:nvPr/>
        </p:nvGrpSpPr>
        <p:grpSpPr>
          <a:xfrm>
            <a:off x="9324528" y="1700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xmlns="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xmlns="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xmlns="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xmlns="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xmlns="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xmlns="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xmlns="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xmlns="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xmlns="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xmlns="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xmlns="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xmlns="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xmlns="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xmlns="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xmlns="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xmlns="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xmlns="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xmlns="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xmlns="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xmlns="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xmlns="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xmlns="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xmlns="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xmlns="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xmlns="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xmlns="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xmlns="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xmlns="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xmlns="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xmlns="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xmlns="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xmlns="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xmlns="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xmlns="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xmlns="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xmlns="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xmlns="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xmlns="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xmlns="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xmlns="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375936F-A45E-489C-9B6C-D809C27AA82D}"/>
              </a:ext>
            </a:extLst>
          </p:cNvPr>
          <p:cNvGrpSpPr/>
          <p:nvPr/>
        </p:nvGrpSpPr>
        <p:grpSpPr>
          <a:xfrm>
            <a:off x="4740966" y="1916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xmlns="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xmlns="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xmlns="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xmlns="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xmlns="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xmlns="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xmlns="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xmlns="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xmlns="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xmlns="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xmlns="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xmlns="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xmlns="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xmlns="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xmlns="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xmlns="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xmlns="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xmlns="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xmlns="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xmlns="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xmlns="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xmlns="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xmlns="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xmlns="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xmlns="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xmlns="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xmlns="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xmlns="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xmlns="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xmlns="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xmlns="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xmlns="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xmlns="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xmlns="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xmlns="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xmlns="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xmlns="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xmlns="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xmlns="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3D87001C-7D27-421D-A63F-6D270C90E17A}"/>
              </a:ext>
            </a:extLst>
          </p:cNvPr>
          <p:cNvGrpSpPr/>
          <p:nvPr/>
        </p:nvGrpSpPr>
        <p:grpSpPr>
          <a:xfrm>
            <a:off x="2555776" y="1700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xmlns="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xmlns="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E6954B9F-5A79-48D6-8E26-CE435D817D49}"/>
              </a:ext>
            </a:extLst>
          </p:cNvPr>
          <p:cNvGrpSpPr/>
          <p:nvPr/>
        </p:nvGrpSpPr>
        <p:grpSpPr>
          <a:xfrm>
            <a:off x="3203848" y="1340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xmlns="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2697B0E-F5E6-4B02-81F0-DEF79381185F}"/>
              </a:ext>
            </a:extLst>
          </p:cNvPr>
          <p:cNvGrpSpPr/>
          <p:nvPr/>
        </p:nvGrpSpPr>
        <p:grpSpPr>
          <a:xfrm>
            <a:off x="611560" y="2564904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xmlns="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xmlns="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xmlns="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xmlns="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xmlns="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xmlns="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xmlns="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xmlns="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xmlns="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xmlns="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xmlns="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xmlns="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2915816" y="548680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xmlns="" id="{FC904319-6FA4-4042-855A-6A60C7CDDE75}"/>
              </a:ext>
            </a:extLst>
          </p:cNvPr>
          <p:cNvGrpSpPr/>
          <p:nvPr/>
        </p:nvGrpSpPr>
        <p:grpSpPr>
          <a:xfrm>
            <a:off x="-2627692" y="5116026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xmlns="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xmlns="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xmlns="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xmlns="" id="{723F0F1C-67BE-419C-BCCB-FB7965C3A6B7}"/>
              </a:ext>
            </a:extLst>
          </p:cNvPr>
          <p:cNvSpPr/>
          <p:nvPr/>
        </p:nvSpPr>
        <p:spPr>
          <a:xfrm>
            <a:off x="3707904" y="4725144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xmlns="" id="{A18BD38E-EE78-4C65-B51B-17C6F7259FFB}"/>
              </a:ext>
            </a:extLst>
          </p:cNvPr>
          <p:cNvSpPr/>
          <p:nvPr/>
        </p:nvSpPr>
        <p:spPr>
          <a:xfrm>
            <a:off x="5652120" y="443711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xmlns="" id="{0FEA79D5-3823-43F3-8783-B76F3CB07C70}"/>
              </a:ext>
            </a:extLst>
          </p:cNvPr>
          <p:cNvSpPr/>
          <p:nvPr/>
        </p:nvSpPr>
        <p:spPr>
          <a:xfrm>
            <a:off x="1907704" y="4509120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xmlns="" id="{E726AE01-965D-41FA-A98E-5BCEEEE23D94}"/>
              </a:ext>
            </a:extLst>
          </p:cNvPr>
          <p:cNvSpPr/>
          <p:nvPr/>
        </p:nvSpPr>
        <p:spPr>
          <a:xfrm>
            <a:off x="539552" y="4077072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xmlns="" id="{A5C06899-D0AA-49D3-B648-FD1484DDCE6F}"/>
              </a:ext>
            </a:extLst>
          </p:cNvPr>
          <p:cNvSpPr/>
          <p:nvPr/>
        </p:nvSpPr>
        <p:spPr>
          <a:xfrm>
            <a:off x="7308304" y="400506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84258104-3F54-4F3B-B3FF-EF38C66DFF6F}"/>
              </a:ext>
            </a:extLst>
          </p:cNvPr>
          <p:cNvSpPr txBox="1"/>
          <p:nvPr/>
        </p:nvSpPr>
        <p:spPr>
          <a:xfrm>
            <a:off x="3666888" y="5617634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xmlns="" id="{55E7EA0C-456D-488B-AE8B-5092FA29217F}"/>
              </a:ext>
            </a:extLst>
          </p:cNvPr>
          <p:cNvSpPr txBox="1"/>
          <p:nvPr/>
        </p:nvSpPr>
        <p:spPr>
          <a:xfrm>
            <a:off x="3779912" y="5589240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xmlns="" id="{A19F2B9B-915C-41AB-BB89-0FF40B347EE4}"/>
              </a:ext>
            </a:extLst>
          </p:cNvPr>
          <p:cNvSpPr txBox="1"/>
          <p:nvPr/>
        </p:nvSpPr>
        <p:spPr>
          <a:xfrm>
            <a:off x="3563888" y="5085184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7610409B-0F43-4450-AE92-E4E515E84779}"/>
              </a:ext>
            </a:extLst>
          </p:cNvPr>
          <p:cNvGrpSpPr/>
          <p:nvPr/>
        </p:nvGrpSpPr>
        <p:grpSpPr>
          <a:xfrm>
            <a:off x="2483768" y="1136824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xmlns="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xmlns="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xmlns="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xmlns="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xmlns="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xmlns="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xmlns="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xmlns="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xmlns="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xmlns="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xmlns="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xmlns="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xmlns="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xmlns="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xmlns="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xmlns="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xmlns="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xmlns="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xmlns="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xmlns="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xmlns="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xmlns="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xmlns="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xmlns="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xmlns="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813301" y="3077653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xmlns="" id="{3776B7C3-79BF-42BB-AFCA-7B914CC5A530}"/>
              </a:ext>
            </a:extLst>
          </p:cNvPr>
          <p:cNvSpPr/>
          <p:nvPr/>
        </p:nvSpPr>
        <p:spPr>
          <a:xfrm rot="20034904">
            <a:off x="5246543" y="3239078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xmlns="" id="{82990AFB-1CD1-4797-8B2A-22094779DEC4}"/>
              </a:ext>
            </a:extLst>
          </p:cNvPr>
          <p:cNvSpPr/>
          <p:nvPr/>
        </p:nvSpPr>
        <p:spPr>
          <a:xfrm rot="19293823">
            <a:off x="3635350" y="2539993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EA8D339A-3BEF-4EB7-9A9C-104EF6E2149F}"/>
              </a:ext>
            </a:extLst>
          </p:cNvPr>
          <p:cNvSpPr/>
          <p:nvPr/>
        </p:nvSpPr>
        <p:spPr>
          <a:xfrm>
            <a:off x="3995936" y="2852936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xmlns="" id="{868A3825-BADD-4E4A-9947-35E44039B0AC}"/>
              </a:ext>
            </a:extLst>
          </p:cNvPr>
          <p:cNvSpPr/>
          <p:nvPr/>
        </p:nvSpPr>
        <p:spPr>
          <a:xfrm>
            <a:off x="4355976" y="2564904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1F846C04-AA34-4FFE-8358-B035A411770B}"/>
              </a:ext>
            </a:extLst>
          </p:cNvPr>
          <p:cNvGrpSpPr/>
          <p:nvPr/>
        </p:nvGrpSpPr>
        <p:grpSpPr>
          <a:xfrm>
            <a:off x="3995936" y="1484784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xmlns="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xmlns="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xmlns="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xmlns="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xmlns="" id="{986C0052-8702-4C43-8224-3E4167A76C33}"/>
              </a:ext>
            </a:extLst>
          </p:cNvPr>
          <p:cNvSpPr/>
          <p:nvPr/>
        </p:nvSpPr>
        <p:spPr>
          <a:xfrm>
            <a:off x="4139952" y="2996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2E702A17-2898-4B28-B1ED-147F9E130312}"/>
              </a:ext>
            </a:extLst>
          </p:cNvPr>
          <p:cNvGrpSpPr/>
          <p:nvPr/>
        </p:nvGrpSpPr>
        <p:grpSpPr>
          <a:xfrm>
            <a:off x="4283968" y="3212976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xmlns="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xmlns="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xmlns="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xmlns="" id="{873DBAFC-B2D9-48BD-BEF1-67AFA466B468}"/>
              </a:ext>
            </a:extLst>
          </p:cNvPr>
          <p:cNvGrpSpPr/>
          <p:nvPr/>
        </p:nvGrpSpPr>
        <p:grpSpPr>
          <a:xfrm>
            <a:off x="3779912" y="1052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xmlns="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xmlns="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xmlns="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xmlns="" id="{8B83A884-A997-4A70-AE78-0DDA075FFCA3}"/>
              </a:ext>
            </a:extLst>
          </p:cNvPr>
          <p:cNvSpPr/>
          <p:nvPr/>
        </p:nvSpPr>
        <p:spPr>
          <a:xfrm>
            <a:off x="3851920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xmlns="" id="{A46093A4-0A11-4623-9B66-3000FA9F715B}"/>
              </a:ext>
            </a:extLst>
          </p:cNvPr>
          <p:cNvSpPr/>
          <p:nvPr/>
        </p:nvSpPr>
        <p:spPr>
          <a:xfrm>
            <a:off x="4788024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FF986633-9342-44AB-B322-DC0953F2D6E7}"/>
              </a:ext>
            </a:extLst>
          </p:cNvPr>
          <p:cNvSpPr/>
          <p:nvPr/>
        </p:nvSpPr>
        <p:spPr>
          <a:xfrm>
            <a:off x="4283968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xmlns="" id="{8E77F86A-60D2-4B9C-AD9C-E9E769855084}"/>
              </a:ext>
            </a:extLst>
          </p:cNvPr>
          <p:cNvSpPr/>
          <p:nvPr/>
        </p:nvSpPr>
        <p:spPr>
          <a:xfrm>
            <a:off x="4932040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4484AD2-1219-45D1-9D1C-8DD6619D8F49}"/>
              </a:ext>
            </a:extLst>
          </p:cNvPr>
          <p:cNvSpPr txBox="1"/>
          <p:nvPr/>
        </p:nvSpPr>
        <p:spPr>
          <a:xfrm>
            <a:off x="3779912" y="4797152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15</Words>
  <Application>Microsoft Office PowerPoint</Application>
  <PresentationFormat>Apresentação na tela (4:3)</PresentationFormat>
  <Paragraphs>11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79</cp:revision>
  <dcterms:created xsi:type="dcterms:W3CDTF">2018-08-14T13:01:06Z</dcterms:created>
  <dcterms:modified xsi:type="dcterms:W3CDTF">2018-09-03T13:24:50Z</dcterms:modified>
</cp:coreProperties>
</file>