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6CD"/>
    <a:srgbClr val="6D3E95"/>
    <a:srgbClr val="FFFFFF"/>
    <a:srgbClr val="1FBFB7"/>
    <a:srgbClr val="1E5FD6"/>
    <a:srgbClr val="1DAFA8"/>
    <a:srgbClr val="199791"/>
    <a:srgbClr val="AA2463"/>
    <a:srgbClr val="43E1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66" d="100"/>
          <a:sy n="66" d="100"/>
        </p:scale>
        <p:origin x="-966" y="-1440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 pitchFamily="50" charset="0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08CB067F-35E8-46B7-8D86-AF8A410EBC5F}"/>
              </a:ext>
            </a:extLst>
          </p:cNvPr>
          <p:cNvGrpSpPr/>
          <p:nvPr/>
        </p:nvGrpSpPr>
        <p:grpSpPr>
          <a:xfrm>
            <a:off x="11485141" y="3863752"/>
            <a:ext cx="3240360" cy="5889324"/>
            <a:chOff x="11485141" y="3863752"/>
            <a:chExt cx="3240360" cy="5889324"/>
          </a:xfrm>
        </p:grpSpPr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83B88390-F77E-4FDC-858E-8D37BF16CE3B}"/>
                </a:ext>
              </a:extLst>
            </p:cNvPr>
            <p:cNvSpPr/>
            <p:nvPr/>
          </p:nvSpPr>
          <p:spPr>
            <a:xfrm>
              <a:off x="11485141" y="3863752"/>
              <a:ext cx="3240360" cy="5889324"/>
            </a:xfrm>
            <a:custGeom>
              <a:avLst/>
              <a:gdLst>
                <a:gd name="connsiteX0" fmla="*/ 1498781 w 3240360"/>
                <a:gd name="connsiteY0" fmla="*/ 0 h 5889324"/>
                <a:gd name="connsiteX1" fmla="*/ 3240360 w 3240360"/>
                <a:gd name="connsiteY1" fmla="*/ 0 h 5889324"/>
                <a:gd name="connsiteX2" fmla="*/ 3240360 w 3240360"/>
                <a:gd name="connsiteY2" fmla="*/ 5889324 h 5889324"/>
                <a:gd name="connsiteX3" fmla="*/ 1623977 w 3240360"/>
                <a:gd name="connsiteY3" fmla="*/ 5889324 h 5889324"/>
                <a:gd name="connsiteX4" fmla="*/ 1397612 w 3240360"/>
                <a:gd name="connsiteY4" fmla="*/ 5731411 h 5889324"/>
                <a:gd name="connsiteX5" fmla="*/ 0 w 3240360"/>
                <a:gd name="connsiteY5" fmla="*/ 2900993 h 5889324"/>
                <a:gd name="connsiteX6" fmla="*/ 1397612 w 3240360"/>
                <a:gd name="connsiteY6" fmla="*/ 70576 h 588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360" h="5889324">
                  <a:moveTo>
                    <a:pt x="1498781" y="0"/>
                  </a:moveTo>
                  <a:lnTo>
                    <a:pt x="3240360" y="0"/>
                  </a:lnTo>
                  <a:lnTo>
                    <a:pt x="3240360" y="5889324"/>
                  </a:lnTo>
                  <a:lnTo>
                    <a:pt x="1623977" y="5889324"/>
                  </a:lnTo>
                  <a:lnTo>
                    <a:pt x="1397612" y="5731411"/>
                  </a:lnTo>
                  <a:cubicBezTo>
                    <a:pt x="547886" y="5079936"/>
                    <a:pt x="0" y="4054448"/>
                    <a:pt x="0" y="2900993"/>
                  </a:cubicBezTo>
                  <a:cubicBezTo>
                    <a:pt x="0" y="1747540"/>
                    <a:pt x="547886" y="722051"/>
                    <a:pt x="1397612" y="705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12B902B-7C88-4F48-8A09-1C44A2662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100000" l="12667" r="100000">
                          <a14:backgroundMark x1="18000" y1="85333" x2="18000" y2="85333"/>
                          <a14:backgroundMark x1="79333" y1="92000" x2="79333" y2="92000"/>
                          <a14:backgroundMark x1="90667" y1="19333" x2="90667" y2="19333"/>
                          <a14:backgroundMark x1="12000" y1="8000" x2="12000" y2="8000"/>
                          <a14:backgroundMark x1="12000" y1="11333" x2="12000" y2="11333"/>
                          <a14:backgroundMark x1="12000" y1="11333" x2="12000" y2="11333"/>
                          <a14:backgroundMark x1="12000" y1="82000" x2="12000" y2="82000"/>
                          <a14:backgroundMark x1="12000" y1="82000" x2="12000" y2="82000"/>
                          <a14:backgroundMark x1="15333" y1="90000" x2="15333" y2="90000"/>
                          <a14:backgroundMark x1="92667" y1="78000" x2="92667" y2="78000"/>
                          <a14:backgroundMark x1="92667" y1="78000" x2="92667" y2="78000"/>
                          <a14:backgroundMark x1="92667" y1="78000" x2="92667" y2="78000"/>
                          <a14:backgroundMark x1="94000" y1="22667" x2="94000" y2="22667"/>
                          <a14:backgroundMark x1="94000" y1="22667" x2="94000" y2="22667"/>
                          <a14:backgroundMark x1="90667" y1="16000" x2="90667" y2="16000"/>
                          <a14:backgroundMark x1="86000" y1="14000" x2="86000" y2="14000"/>
                          <a14:backgroundMark x1="77333" y1="7333" x2="77333" y2="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7149" y="5375920"/>
              <a:ext cx="3168352" cy="3168352"/>
            </a:xfrm>
            <a:prstGeom prst="rect">
              <a:avLst/>
            </a:prstGeom>
          </p:spPr>
        </p:pic>
      </p:grp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147</Words>
  <Application>Microsoft Office PowerPoint</Application>
  <PresentationFormat>Personalizar</PresentationFormat>
  <Paragraphs>52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Agency FB</vt:lpstr>
      <vt:lpstr>Arial</vt:lpstr>
      <vt:lpstr>Calibri</vt:lpstr>
      <vt:lpstr>Century Gothic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132</cp:revision>
  <dcterms:created xsi:type="dcterms:W3CDTF">2018-08-14T13:01:06Z</dcterms:created>
  <dcterms:modified xsi:type="dcterms:W3CDTF">2018-10-22T00:33:56Z</dcterms:modified>
</cp:coreProperties>
</file>