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925"/>
    <a:srgbClr val="A5A5A5"/>
    <a:srgbClr val="FF9300"/>
    <a:srgbClr val="178D87"/>
    <a:srgbClr val="8A8A8A"/>
    <a:srgbClr val="1CB0A9"/>
    <a:srgbClr val="21D1C9"/>
    <a:srgbClr val="1DB3AC"/>
    <a:srgbClr val="DE8400"/>
    <a:srgbClr val="F4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50" d="100"/>
          <a:sy n="50" d="100"/>
        </p:scale>
        <p:origin x="-576" y="-1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=""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=""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=""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=""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=""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=""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=""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=""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=""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=""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=""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=""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=""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=""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=""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=""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=""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=""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=""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=""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=""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=""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=""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=""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=""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=""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=""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=""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=""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=""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=""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=""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=""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=""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=""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=""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=""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=""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=""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=""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=""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=""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=""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=""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=""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=""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=""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=""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=""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=""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=""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=""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=""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=""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=""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=""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=""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=""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=""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=""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=""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=""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=""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=""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=""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=""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=""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</a:t>
              </a:r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LEIA,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=""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</a:t>
              </a:r>
              <a:r>
                <a:rPr lang="pt-BR" dirty="0" smtClean="0">
                  <a:latin typeface="Agency FB" panose="020B0503020202020204" pitchFamily="34" charset="0"/>
                </a:rPr>
                <a:t>do estudante.</a:t>
              </a:r>
              <a:endParaRPr lang="pt-BR" dirty="0">
                <a:latin typeface="Agency FB" panose="020B0503020202020204" pitchFamily="34" charset="0"/>
              </a:endParaRP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=""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=""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=""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=""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=""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=""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=""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=""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=""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=""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  <a:endParaRPr lang="pt-BR" sz="2000" b="1" dirty="0">
                <a:solidFill>
                  <a:srgbClr val="008EB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=""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=""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=""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=""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=""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=""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=""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=""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=""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=""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=""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=""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</a:t>
              </a:r>
              <a:r>
                <a:rPr lang="pt-BR" dirty="0" smtClean="0">
                  <a:latin typeface="Agency FB" panose="020B0503020202020204" pitchFamily="34" charset="0"/>
                </a:rPr>
                <a:t>usar, </a:t>
              </a:r>
              <a:r>
                <a:rPr lang="pt-BR" dirty="0">
                  <a:latin typeface="Agency FB" panose="020B0503020202020204" pitchFamily="34" charset="0"/>
                </a:rPr>
                <a:t>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=""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=""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=""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=""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=""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=""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=""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=""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=""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=""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=""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=""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=""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=""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=""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=""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=""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=""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=""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Righteous"/>
                </a:rPr>
                <a:t>STUD+</a:t>
              </a:r>
              <a:endParaRPr lang="pt-BR" sz="2800" b="1" dirty="0">
                <a:solidFill>
                  <a:schemeClr val="bg1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=""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=""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=""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=""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=""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=""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</a:t>
              </a:r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do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=""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=""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=""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=""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=""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=""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=""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=""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=""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=""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=""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=""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=""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=""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=""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=""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=""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=""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=""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=""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=""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=""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=""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=""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=""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=""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=""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=""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=""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=""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=""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=""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=""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=""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=""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=""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=""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=""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=""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=""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=""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=""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=""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=""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=""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=""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=""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=""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=""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=""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=""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=""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=""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=""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=""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=""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=""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Estude melhor</a:t>
            </a:r>
            <a:endParaRPr lang="pt-BR" sz="3200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=""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=""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=""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=""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=""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=""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=""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=""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=""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=""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=""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=""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=""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=""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=""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=""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=""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=""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=""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=""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=""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=""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=""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=""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=""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=""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=""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=""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=""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=""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=""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=""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=""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=""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=""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=""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=""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=""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=""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=""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=""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=""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=""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=""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=""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=""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=""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=""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=""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=""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=""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=""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=""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=""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=""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=""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=""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=""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=""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=""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=""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=""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=""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=""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=""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=""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=""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=""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=""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=""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=""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=""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=""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=""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=""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=""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=""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=""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=""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=""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=""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=""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=""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=""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=""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=""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=""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=""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=""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=""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=""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=""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=""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=""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=""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=""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=""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=""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=""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=""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=""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=""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=""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=""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=""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=""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=""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=""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=""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=""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=""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=""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=""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=""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=""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=""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=""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=""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=""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=""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=""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=""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=""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=""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=""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=""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=""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=""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=""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=""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=""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=""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=""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=""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=""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=""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=""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=""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=""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=""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=""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=""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=""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=""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=""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=""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=""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=""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=""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=""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=""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=""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=""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=""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=""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=""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=""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=""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=""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=""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=""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=""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=""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=""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=""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=""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=""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=""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=""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=""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=""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=""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=""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=""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=""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=""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=""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=""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=""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=""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=""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=""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=""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=""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=""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=""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=""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=""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=""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=""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=""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=""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=""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=""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=""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=""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=""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=""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=""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=""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=""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=""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=""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=""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=""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=""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=""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=""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=""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=""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=""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=""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=""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=""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=""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=""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=""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=""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=""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=""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=""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=""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=""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141</Words>
  <Application>Microsoft Office PowerPoint</Application>
  <PresentationFormat>Personalizar</PresentationFormat>
  <Paragraphs>50</Paragraphs>
  <Slides>28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MATEUS DE PADUA VICENTE</cp:lastModifiedBy>
  <cp:revision>121</cp:revision>
  <dcterms:created xsi:type="dcterms:W3CDTF">2018-08-14T13:01:06Z</dcterms:created>
  <dcterms:modified xsi:type="dcterms:W3CDTF">2018-09-24T13:04:03Z</dcterms:modified>
</cp:coreProperties>
</file>