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3" r:id="rId28"/>
    <p:sldId id="284" r:id="rId29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87"/>
    <a:srgbClr val="21D1C9"/>
    <a:srgbClr val="FF9300"/>
    <a:srgbClr val="A5A5A5"/>
    <a:srgbClr val="8A8A8A"/>
    <a:srgbClr val="1CB0A9"/>
    <a:srgbClr val="1DB3AC"/>
    <a:srgbClr val="DE8400"/>
    <a:srgbClr val="F49400"/>
    <a:srgbClr val="50C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107" autoAdjust="0"/>
  </p:normalViewPr>
  <p:slideViewPr>
    <p:cSldViewPr>
      <p:cViewPr>
        <p:scale>
          <a:sx n="33" d="100"/>
          <a:sy n="33" d="100"/>
        </p:scale>
        <p:origin x="-1110" y="-31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=""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=""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=""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=""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=""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=""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=""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=""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=""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=""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=""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=""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=""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=""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=""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=""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=""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=""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=""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=""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=""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=""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=""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=""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=""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=""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=""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=""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=""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=""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=""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=""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=""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=""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=""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=""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=""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=""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=""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=""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=""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=""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=""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=""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=""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=""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=""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=""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=""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=""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=""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=""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=""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=""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=""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=""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=""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=""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=""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=""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=""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=""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=""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=""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=""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=""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=""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=""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=""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=""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=""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=""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=""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=""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=""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=""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=""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=""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=""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=""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=""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=""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=""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=""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=""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=""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=""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=""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=""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=""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=""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=""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=""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=""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=""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=""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=""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=""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937104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=""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=""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2460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Dicas: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40124" y="4274443"/>
            <a:ext cx="643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>
                <a:latin typeface="Century Gothic" panose="020B0502020202020204" pitchFamily="34" charset="0"/>
              </a:rPr>
              <a:t>COMO COLOCAR SUAS MATÉRIAS EM DIA:</a:t>
            </a:r>
            <a:endParaRPr lang="pt-BR" sz="2400" b="1" u="sng" dirty="0"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42188" y="4834781"/>
            <a:ext cx="372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AWFDQAWAWDAWDAWDAWDAW</a:t>
            </a:r>
          </a:p>
          <a:p>
            <a:r>
              <a:rPr lang="pt-BR" dirty="0"/>
              <a:t>AWFDQAWAWDAWDAWDAWDAWD</a:t>
            </a:r>
          </a:p>
          <a:p>
            <a:r>
              <a:rPr lang="pt-BR" dirty="0" smtClean="0"/>
              <a:t>D</a:t>
            </a:r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537947" y="7466270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>
                <a:latin typeface="Century Gothic" panose="020B0502020202020204" pitchFamily="34" charset="0"/>
              </a:rPr>
              <a:t>COMO AUMENTAR SEU RENDIMENTO:</a:t>
            </a:r>
            <a:endParaRPr lang="pt-BR" sz="2400" b="1" u="sng" dirty="0">
              <a:latin typeface="Century Gothic" panose="020B0502020202020204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2681333" y="8130222"/>
            <a:ext cx="372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AWFDQAWAWDAWDAWDAWDAW</a:t>
            </a:r>
          </a:p>
          <a:p>
            <a:r>
              <a:rPr lang="pt-BR" dirty="0"/>
              <a:t>AWFDQAWAWDAWDAWDAWDAWD</a:t>
            </a:r>
          </a:p>
          <a:p>
            <a:r>
              <a:rPr lang="pt-BR" dirty="0" smtClean="0"/>
              <a:t>D</a:t>
            </a:r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 smtClean="0"/>
          </a:p>
          <a:p>
            <a:r>
              <a:rPr lang="pt-BR" dirty="0"/>
              <a:t>AWFDQAWAWDAWDAWDAWDAWD</a:t>
            </a:r>
          </a:p>
          <a:p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526653" y="4868962"/>
            <a:ext cx="6306412" cy="1673110"/>
          </a:xfrm>
          <a:prstGeom prst="roundRect">
            <a:avLst>
              <a:gd name="adj" fmla="val 50000"/>
            </a:avLst>
          </a:prstGeom>
          <a:solidFill>
            <a:srgbClr val="21D1C9"/>
          </a:solidFill>
          <a:ln w="254000">
            <a:solidFill>
              <a:srgbClr val="178D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=""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=""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=""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=""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=""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=""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=""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=""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=""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=""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=""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=""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=""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=""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=""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=""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=""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=""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=""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=""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=""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=""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=""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=""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=""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=""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=""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=""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=""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=""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=""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=""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=""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=""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=""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=""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=""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=""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=""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=""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=""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=""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=""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=""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=""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=""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=""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=""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=""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=""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=""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=""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=""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=""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=""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=""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=""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=""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=""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=""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=""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=""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=""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=""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=""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=""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=""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=""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=""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=""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=""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=""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=""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=""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=""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=""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=""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=""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=""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=""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=""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=""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=""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=""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=""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=""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=""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=""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=""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=""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=""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=""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=""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=""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=""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=""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=""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=""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=""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=""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=""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=""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=""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=""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=""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=""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=""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=""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=""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=""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=""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=""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=""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=""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=""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=""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=""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=""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=""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=""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=""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=""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=""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=""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=""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=""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=""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=""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=""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=""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=""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=""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=""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=""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=""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=""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=""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=""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=""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=""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=""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=""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=""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=""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=""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=""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=""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=""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=""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=""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=""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=""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=""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=""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=""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=""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=""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=""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=""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=""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=""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=""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=""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=""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=""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=""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=""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=""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=""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=""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=""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=""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=""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=""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=""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=""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=""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=""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=""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=""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=""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=""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=""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=""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=""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=""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=""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=""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=""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=""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=""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=""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=""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=""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=""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=""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=""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=""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=""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=""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=""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=""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=""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=""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=""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=""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=""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=""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=""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=""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=""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=""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=""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=""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=""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=""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=""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162</Words>
  <Application>Microsoft Office PowerPoint</Application>
  <PresentationFormat>Personalizar</PresentationFormat>
  <Paragraphs>68</Paragraphs>
  <Slides>28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119</cp:revision>
  <dcterms:created xsi:type="dcterms:W3CDTF">2018-08-14T13:01:06Z</dcterms:created>
  <dcterms:modified xsi:type="dcterms:W3CDTF">2018-09-24T13:00:42Z</dcterms:modified>
</cp:coreProperties>
</file>