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B39C"/>
    <a:srgbClr val="0174E1"/>
    <a:srgbClr val="0BC5AA"/>
    <a:srgbClr val="0192E1"/>
    <a:srgbClr val="2DA5FF"/>
    <a:srgbClr val="0192FF"/>
    <a:srgbClr val="1199FF"/>
    <a:srgbClr val="008FFA"/>
    <a:srgbClr val="0086EA"/>
    <a:srgbClr val="0CD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8" autoAdjust="0"/>
    <p:restoredTop sz="94660"/>
  </p:normalViewPr>
  <p:slideViewPr>
    <p:cSldViewPr snapToGrid="0">
      <p:cViewPr>
        <p:scale>
          <a:sx n="66" d="100"/>
          <a:sy n="66" d="100"/>
        </p:scale>
        <p:origin x="-390" y="-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89F77C3-EEB5-4D0B-89A7-58C0C3AD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D93613C-AD8F-4042-B865-E635F10DF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AB2C324-6DBE-4260-A15D-14BE139D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2A6109F0-985E-40FF-9299-1494C7A1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90D3894-0700-4EBF-9362-D4C73366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12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025D8A-249B-488C-8D60-0E5E0763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8DB3F8D8-752C-4F5D-A366-5A331742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FC66C0B-1A9A-4B88-85F3-A17E0189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8936B81-FE88-4C52-8FD3-FAF972C5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F312FB7D-4DD6-4F85-80A7-B4FC5930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18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10CD7E-DBA4-48B3-9AA4-A11446453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2B43BF95-600D-4C88-A8ED-FC5FC6F21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D83443BF-7252-43E0-8908-E6009F4F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FB4540E-6A7C-4284-920C-5536060B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7F388D4-63EA-45DC-8DD9-C648E83C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3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3F14AFD-1817-4693-9DBA-283ADABF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A8ED499-15EF-42B0-BC5A-19181D7A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199F347-18DE-4282-9DEE-700FDB95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2688D019-31F4-4CF6-B3AF-50127DCB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63B616D-10C4-411A-800F-606AEECA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5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DE30747-FF68-4580-8552-E3203048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A0BD4BDF-E1E4-483D-A47E-1BFF3816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8CDE0F2-E487-400C-9701-E6377EFD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63CB8FE-E14C-4452-859C-148F9D82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E595EE1-EC47-4558-9580-381C4574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26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F64A4C-9762-40BE-AD2D-6CB49C6D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7A403DB-8BAD-4F6C-A193-AD7C4FD6B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69B6AB88-1143-4BF3-9481-03D1A0E2C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A89C9FB-D3AC-48A9-B53D-C74A9271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BA01A437-894D-490E-B61B-A4722865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1D2EA690-8F56-45D3-AE17-6FAB4BF5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05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2F0D345-80A4-4871-8245-3FBCD62E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CE55658-11AC-473B-A001-2AB262B42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10CF26FE-C274-463B-B9E2-063C4C14D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B7B6F3E-CDFF-49E5-AFCF-23E4B6D60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3A1E5D22-0BF2-4B65-812A-6632E766E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1AC5ED40-96A8-40FA-B8CE-E88FE267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3F2CCE11-A63A-4BB1-8486-CE22B19D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BB310A4A-E303-4DED-B6A4-6EAAF580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321A209-416D-4584-B559-47AF81AF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18835C8A-EF4F-4A65-ABE8-B7936838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C3C19DB2-C61B-4178-8E06-14870579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E126F8A3-E0BC-4775-B70D-A49DB47E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13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398B22B-D299-4FBD-9152-309F2BF4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60A92E44-4D85-49C8-801E-ACE8655E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C4170AC-39C8-436B-9F44-4162946A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8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785EC8-9827-4F4B-8B4B-BC37D48C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718EA30-24A6-46C9-9565-869A4963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EAEA4F0-BDAA-4869-B563-580C9351D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D9A52A90-BBCA-4196-BC06-DC1A1F0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C8345E68-F3E9-448A-AFD1-3C239D9C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C8F7DE6-F280-46ED-8EBC-72E7DC6C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0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490AD7-1E1F-42CF-AEAD-B0D04ECC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73B2DB25-5D9F-42CD-983F-C03A86EFD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7A079A99-0E23-405C-8CC9-76E2F7D71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2DD83E0C-8D71-4690-A9AE-D0343F90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A40300FD-203D-4AC2-B475-B607A11B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6341428-ABC5-4516-919F-C3579378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18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F5A9CA73-275E-402B-A781-BED8E26E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B030618-953C-4611-B07B-0A80B4F4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C44F495-037C-48B2-B675-4FDF5D6C9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B9E66-58E7-4A59-8F02-0CC2C04D4CAE}" type="datetimeFigureOut">
              <a:rPr lang="pt-BR" smtClean="0"/>
              <a:t>30/10/2018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7A1636C-ED97-4205-A64D-164F36D94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92CBF66-768E-4968-9C61-1D97A9AFA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4FE0-CCED-44E3-A51F-0591FED1A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09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="" xmlns:a16="http://schemas.microsoft.com/office/drawing/2014/main" id="{ADA0A1DC-E048-4D14-9DC1-81D4046E50D4}"/>
              </a:ext>
            </a:extLst>
          </p:cNvPr>
          <p:cNvSpPr/>
          <p:nvPr/>
        </p:nvSpPr>
        <p:spPr>
          <a:xfrm>
            <a:off x="2167466" y="2728685"/>
            <a:ext cx="914400" cy="914400"/>
          </a:xfrm>
          <a:prstGeom prst="ellipse">
            <a:avLst/>
          </a:prstGeom>
          <a:solidFill>
            <a:srgbClr val="0AB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="" xmlns:a16="http://schemas.microsoft.com/office/drawing/2014/main" id="{41DBB942-8ED0-484A-B5DE-6AAE905CC02C}"/>
              </a:ext>
            </a:extLst>
          </p:cNvPr>
          <p:cNvSpPr/>
          <p:nvPr/>
        </p:nvSpPr>
        <p:spPr>
          <a:xfrm>
            <a:off x="3130247" y="2728685"/>
            <a:ext cx="914400" cy="914400"/>
          </a:xfrm>
          <a:prstGeom prst="ellipse">
            <a:avLst/>
          </a:prstGeom>
          <a:solidFill>
            <a:srgbClr val="007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="" xmlns:a16="http://schemas.microsoft.com/office/drawing/2014/main" id="{20B9A64F-8AB8-4B49-8F2F-5B87C14A85B5}"/>
              </a:ext>
            </a:extLst>
          </p:cNvPr>
          <p:cNvSpPr/>
          <p:nvPr/>
        </p:nvSpPr>
        <p:spPr>
          <a:xfrm>
            <a:off x="4093028" y="2728685"/>
            <a:ext cx="914400" cy="914400"/>
          </a:xfrm>
          <a:prstGeom prst="ellipse">
            <a:avLst/>
          </a:prstGeom>
          <a:solidFill>
            <a:srgbClr val="006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E53AA0BB-9DAA-4719-BC1B-0A2249B30204}"/>
              </a:ext>
            </a:extLst>
          </p:cNvPr>
          <p:cNvSpPr/>
          <p:nvPr/>
        </p:nvSpPr>
        <p:spPr>
          <a:xfrm>
            <a:off x="1204685" y="2728685"/>
            <a:ext cx="914400" cy="914400"/>
          </a:xfrm>
          <a:prstGeom prst="ellipse">
            <a:avLst/>
          </a:prstGeom>
          <a:solidFill>
            <a:srgbClr val="00F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="" xmlns:a16="http://schemas.microsoft.com/office/drawing/2014/main" id="{FB3B5605-05C3-48F1-ACF3-9384C7443965}"/>
              </a:ext>
            </a:extLst>
          </p:cNvPr>
          <p:cNvSpPr/>
          <p:nvPr/>
        </p:nvSpPr>
        <p:spPr>
          <a:xfrm>
            <a:off x="5055809" y="2728685"/>
            <a:ext cx="914400" cy="9144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="" xmlns:a16="http://schemas.microsoft.com/office/drawing/2014/main" id="{CD281981-2817-468F-8E23-D242B5E5FA0D}"/>
              </a:ext>
            </a:extLst>
          </p:cNvPr>
          <p:cNvSpPr/>
          <p:nvPr/>
        </p:nvSpPr>
        <p:spPr>
          <a:xfrm>
            <a:off x="6981371" y="2728685"/>
            <a:ext cx="914400" cy="914400"/>
          </a:xfrm>
          <a:prstGeom prst="ellipse">
            <a:avLst/>
          </a:prstGeom>
          <a:solidFill>
            <a:srgbClr val="E24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="" xmlns:a16="http://schemas.microsoft.com/office/drawing/2014/main" id="{ECE1B6BB-058D-4E3D-A935-89A9A4432B0D}"/>
              </a:ext>
            </a:extLst>
          </p:cNvPr>
          <p:cNvSpPr/>
          <p:nvPr/>
        </p:nvSpPr>
        <p:spPr>
          <a:xfrm>
            <a:off x="7944152" y="2728685"/>
            <a:ext cx="914400" cy="914400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F50D8E89-C8B7-4373-879B-48C5740700C9}"/>
              </a:ext>
            </a:extLst>
          </p:cNvPr>
          <p:cNvSpPr/>
          <p:nvPr/>
        </p:nvSpPr>
        <p:spPr>
          <a:xfrm>
            <a:off x="8906933" y="2728685"/>
            <a:ext cx="914400" cy="914400"/>
          </a:xfrm>
          <a:prstGeom prst="ellipse">
            <a:avLst/>
          </a:prstGeom>
          <a:solidFill>
            <a:srgbClr val="006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="" xmlns:a16="http://schemas.microsoft.com/office/drawing/2014/main" id="{3C1DB7AA-669B-4E1E-A0B5-09B7262E4783}"/>
              </a:ext>
            </a:extLst>
          </p:cNvPr>
          <p:cNvSpPr/>
          <p:nvPr/>
        </p:nvSpPr>
        <p:spPr>
          <a:xfrm>
            <a:off x="6018590" y="2728685"/>
            <a:ext cx="914400" cy="914400"/>
          </a:xfrm>
          <a:prstGeom prst="ellipse">
            <a:avLst/>
          </a:prstGeom>
          <a:solidFill>
            <a:srgbClr val="20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="" xmlns:a16="http://schemas.microsoft.com/office/drawing/2014/main" id="{8E60EAEA-884C-4590-AC40-420571BE364E}"/>
              </a:ext>
            </a:extLst>
          </p:cNvPr>
          <p:cNvSpPr/>
          <p:nvPr/>
        </p:nvSpPr>
        <p:spPr>
          <a:xfrm>
            <a:off x="9869714" y="2728685"/>
            <a:ext cx="914400" cy="914400"/>
          </a:xfrm>
          <a:prstGeom prst="ellipse">
            <a:avLst/>
          </a:prstGeom>
          <a:solidFill>
            <a:srgbClr val="D74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8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C7F75122-DABE-42E3-97F5-E8F06A78CF69}"/>
              </a:ext>
            </a:extLst>
          </p:cNvPr>
          <p:cNvGrpSpPr/>
          <p:nvPr/>
        </p:nvGrpSpPr>
        <p:grpSpPr>
          <a:xfrm>
            <a:off x="9223053" y="414760"/>
            <a:ext cx="2298013" cy="2757615"/>
            <a:chOff x="15157549" y="3647728"/>
            <a:chExt cx="2298013" cy="2757615"/>
          </a:xfrm>
        </p:grpSpPr>
        <p:grpSp>
          <p:nvGrpSpPr>
            <p:cNvPr id="6" name="Grupo 12">
              <a:extLst>
                <a:ext uri="{FF2B5EF4-FFF2-40B4-BE49-F238E27FC236}">
                  <a16:creationId xmlns="" xmlns:a16="http://schemas.microsoft.com/office/drawing/2014/main" id="{9C134253-B3AE-4133-A507-EB06452E9D0E}"/>
                </a:ext>
              </a:extLst>
            </p:cNvPr>
            <p:cNvGrpSpPr/>
            <p:nvPr/>
          </p:nvGrpSpPr>
          <p:grpSpPr>
            <a:xfrm>
              <a:off x="15157549" y="3647728"/>
              <a:ext cx="2298013" cy="2757615"/>
              <a:chOff x="3806213" y="865318"/>
              <a:chExt cx="2298013" cy="2757615"/>
            </a:xfrm>
          </p:grpSpPr>
          <p:grpSp>
            <p:nvGrpSpPr>
              <p:cNvPr id="10" name="Grupo 11">
                <a:extLst>
                  <a:ext uri="{FF2B5EF4-FFF2-40B4-BE49-F238E27FC236}">
                    <a16:creationId xmlns="" xmlns:a16="http://schemas.microsoft.com/office/drawing/2014/main" id="{8F2AA7ED-0379-45F3-9AC6-FA2E7074A840}"/>
                  </a:ext>
                </a:extLst>
              </p:cNvPr>
              <p:cNvGrpSpPr/>
              <p:nvPr/>
            </p:nvGrpSpPr>
            <p:grpSpPr>
              <a:xfrm>
                <a:off x="3806213" y="865318"/>
                <a:ext cx="2298013" cy="2757615"/>
                <a:chOff x="6907574" y="786758"/>
                <a:chExt cx="2298013" cy="2757615"/>
              </a:xfrm>
            </p:grpSpPr>
            <p:grpSp>
              <p:nvGrpSpPr>
                <p:cNvPr id="17" name="Agrupar 3">
                  <a:extLst>
                    <a:ext uri="{FF2B5EF4-FFF2-40B4-BE49-F238E27FC236}">
                      <a16:creationId xmlns="" xmlns:a16="http://schemas.microsoft.com/office/drawing/2014/main" id="{78FD1B5B-A568-43D4-A2B4-AE3A66D4EFA5}"/>
                    </a:ext>
                  </a:extLst>
                </p:cNvPr>
                <p:cNvGrpSpPr/>
                <p:nvPr/>
              </p:nvGrpSpPr>
              <p:grpSpPr>
                <a:xfrm>
                  <a:off x="6907574" y="786758"/>
                  <a:ext cx="2298013" cy="2757615"/>
                  <a:chOff x="3131840" y="1124744"/>
                  <a:chExt cx="3312368" cy="3888432"/>
                </a:xfrm>
              </p:grpSpPr>
              <p:sp>
                <p:nvSpPr>
                  <p:cNvPr id="25" name="Retângulo: Cantos Arredondados 4">
                    <a:extLst>
                      <a:ext uri="{FF2B5EF4-FFF2-40B4-BE49-F238E27FC236}">
                        <a16:creationId xmlns="" xmlns:a16="http://schemas.microsoft.com/office/drawing/2014/main" id="{8B6DEE69-6EF8-49B7-B774-0BEB7DC28C12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" name="Retângulo: Cantos Arredondados 5">
                    <a:extLst>
                      <a:ext uri="{FF2B5EF4-FFF2-40B4-BE49-F238E27FC236}">
                        <a16:creationId xmlns="" xmlns:a16="http://schemas.microsoft.com/office/drawing/2014/main" id="{5E7569DC-A17C-4B13-B9F7-D4F13FDEF85B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" name="Retângulo: Cantos Arredondados 6">
                    <a:extLst>
                      <a:ext uri="{FF2B5EF4-FFF2-40B4-BE49-F238E27FC236}">
                        <a16:creationId xmlns="" xmlns:a16="http://schemas.microsoft.com/office/drawing/2014/main" id="{86ADDAC0-2B71-4EB3-9C99-0BE68E41BDF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8" name="Forma Livre: Forma 7">
                    <a:extLst>
                      <a:ext uri="{FF2B5EF4-FFF2-40B4-BE49-F238E27FC236}">
                        <a16:creationId xmlns="" xmlns:a16="http://schemas.microsoft.com/office/drawing/2014/main" id="{2762ADD9-0760-43FB-B2EB-D3E018170E14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9" name="Retângulo 28">
                    <a:extLst>
                      <a:ext uri="{FF2B5EF4-FFF2-40B4-BE49-F238E27FC236}">
                        <a16:creationId xmlns="" xmlns:a16="http://schemas.microsoft.com/office/drawing/2014/main" id="{A5B87EBD-55EA-42C0-B512-2DDB28285C50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0" name="Retângulo: Cantos Arredondados 9">
                    <a:extLst>
                      <a:ext uri="{FF2B5EF4-FFF2-40B4-BE49-F238E27FC236}">
                        <a16:creationId xmlns="" xmlns:a16="http://schemas.microsoft.com/office/drawing/2014/main" id="{6836D504-15E4-496C-944B-6A7001352718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" name="Retângulo: Cantos Arredondados 10">
                    <a:extLst>
                      <a:ext uri="{FF2B5EF4-FFF2-40B4-BE49-F238E27FC236}">
                        <a16:creationId xmlns="" xmlns:a16="http://schemas.microsoft.com/office/drawing/2014/main" id="{1205C36F-23F8-42B5-8AEB-CAB13F3E41C8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8" name="Agrupar 17">
                  <a:extLst>
                    <a:ext uri="{FF2B5EF4-FFF2-40B4-BE49-F238E27FC236}">
                      <a16:creationId xmlns="" xmlns:a16="http://schemas.microsoft.com/office/drawing/2014/main" id="{92939F49-14B0-454E-AB33-B94328715DE2}"/>
                    </a:ext>
                  </a:extLst>
                </p:cNvPr>
                <p:cNvGrpSpPr/>
                <p:nvPr/>
              </p:nvGrpSpPr>
              <p:grpSpPr>
                <a:xfrm>
                  <a:off x="7769333" y="2582082"/>
                  <a:ext cx="789943" cy="348001"/>
                  <a:chOff x="1691680" y="1268760"/>
                  <a:chExt cx="2016224" cy="888224"/>
                </a:xfrm>
              </p:grpSpPr>
              <p:sp>
                <p:nvSpPr>
                  <p:cNvPr id="19" name="Forma Livre: Forma 18">
                    <a:extLst>
                      <a:ext uri="{FF2B5EF4-FFF2-40B4-BE49-F238E27FC236}">
                        <a16:creationId xmlns="" xmlns:a16="http://schemas.microsoft.com/office/drawing/2014/main" id="{BAD52E33-180E-4F90-9389-CC7E167A912B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0" name="Forma Livre: Forma 19">
                    <a:extLst>
                      <a:ext uri="{FF2B5EF4-FFF2-40B4-BE49-F238E27FC236}">
                        <a16:creationId xmlns="" xmlns:a16="http://schemas.microsoft.com/office/drawing/2014/main" id="{55A63886-408D-4591-81D5-B47D759EC8DE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" name="Elipse 20">
                    <a:extLst>
                      <a:ext uri="{FF2B5EF4-FFF2-40B4-BE49-F238E27FC236}">
                        <a16:creationId xmlns="" xmlns:a16="http://schemas.microsoft.com/office/drawing/2014/main" id="{6D5BFB76-F8B2-4BB2-96ED-932648A2E09A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" name="Retângulo: Cantos Arredondados 21">
                    <a:extLst>
                      <a:ext uri="{FF2B5EF4-FFF2-40B4-BE49-F238E27FC236}">
                        <a16:creationId xmlns="" xmlns:a16="http://schemas.microsoft.com/office/drawing/2014/main" id="{1ED7B1C2-C8A4-4664-98A5-C0315D116C92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" name="Retângulo: Cantos Arredondados 22">
                    <a:extLst>
                      <a:ext uri="{FF2B5EF4-FFF2-40B4-BE49-F238E27FC236}">
                        <a16:creationId xmlns="" xmlns:a16="http://schemas.microsoft.com/office/drawing/2014/main" id="{89535B19-428F-4DDC-8C77-A796E0382FD4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4" name="Retângulo: Cantos Arredondados 23">
                    <a:extLst>
                      <a:ext uri="{FF2B5EF4-FFF2-40B4-BE49-F238E27FC236}">
                        <a16:creationId xmlns="" xmlns:a16="http://schemas.microsoft.com/office/drawing/2014/main" id="{E3279415-2C59-423B-8E8A-9C01C73C5F99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  <p:grpSp>
            <p:nvGrpSpPr>
              <p:cNvPr id="11" name="Agrupar 11">
                <a:extLst>
                  <a:ext uri="{FF2B5EF4-FFF2-40B4-BE49-F238E27FC236}">
                    <a16:creationId xmlns="" xmlns:a16="http://schemas.microsoft.com/office/drawing/2014/main" id="{AF05D767-535B-4406-8E1B-DC460C147172}"/>
                  </a:ext>
                </a:extLst>
              </p:cNvPr>
              <p:cNvGrpSpPr/>
              <p:nvPr/>
            </p:nvGrpSpPr>
            <p:grpSpPr>
              <a:xfrm>
                <a:off x="4466721" y="1670425"/>
                <a:ext cx="287252" cy="718129"/>
                <a:chOff x="4355972" y="1268760"/>
                <a:chExt cx="288032" cy="720080"/>
              </a:xfrm>
            </p:grpSpPr>
            <p:sp>
              <p:nvSpPr>
                <p:cNvPr id="15" name="Retângulo: Cantos Arredondados 12">
                  <a:extLst>
                    <a:ext uri="{FF2B5EF4-FFF2-40B4-BE49-F238E27FC236}">
                      <a16:creationId xmlns="" xmlns:a16="http://schemas.microsoft.com/office/drawing/2014/main" id="{2D4E8F62-5DB6-499D-950A-79B2E3A38088}"/>
                    </a:ext>
                  </a:extLst>
                </p:cNvPr>
                <p:cNvSpPr/>
                <p:nvPr/>
              </p:nvSpPr>
              <p:spPr>
                <a:xfrm>
                  <a:off x="4355972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: Cantos Arredondados 13">
                  <a:extLst>
                    <a:ext uri="{FF2B5EF4-FFF2-40B4-BE49-F238E27FC236}">
                      <a16:creationId xmlns="" xmlns:a16="http://schemas.microsoft.com/office/drawing/2014/main" id="{E4198695-753B-4508-B3CC-7EBF43D7B2C5}"/>
                    </a:ext>
                  </a:extLst>
                </p:cNvPr>
                <p:cNvSpPr/>
                <p:nvPr/>
              </p:nvSpPr>
              <p:spPr>
                <a:xfrm>
                  <a:off x="4499990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2" name="Agrupar 14">
                <a:extLst>
                  <a:ext uri="{FF2B5EF4-FFF2-40B4-BE49-F238E27FC236}">
                    <a16:creationId xmlns="" xmlns:a16="http://schemas.microsoft.com/office/drawing/2014/main" id="{71F5180A-6411-4FD5-B4B4-3B5680BEEBE2}"/>
                  </a:ext>
                </a:extLst>
              </p:cNvPr>
              <p:cNvGrpSpPr/>
              <p:nvPr/>
            </p:nvGrpSpPr>
            <p:grpSpPr>
              <a:xfrm>
                <a:off x="5411469" y="1637489"/>
                <a:ext cx="287252" cy="718129"/>
                <a:chOff x="4860032" y="1340768"/>
                <a:chExt cx="288032" cy="720080"/>
              </a:xfrm>
            </p:grpSpPr>
            <p:sp>
              <p:nvSpPr>
                <p:cNvPr id="13" name="Retângulo: Cantos Arredondados 15">
                  <a:extLst>
                    <a:ext uri="{FF2B5EF4-FFF2-40B4-BE49-F238E27FC236}">
                      <a16:creationId xmlns="" xmlns:a16="http://schemas.microsoft.com/office/drawing/2014/main" id="{73378FA8-D5C8-4FE3-A03F-7BBD1AFFA31B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: Cantos Arredondados 16">
                  <a:extLst>
                    <a:ext uri="{FF2B5EF4-FFF2-40B4-BE49-F238E27FC236}">
                      <a16:creationId xmlns="" xmlns:a16="http://schemas.microsoft.com/office/drawing/2014/main" id="{CA6F9BAE-1F33-4B0F-8849-716FDF5139B8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7" name="Agrupar 6">
              <a:extLst>
                <a:ext uri="{FF2B5EF4-FFF2-40B4-BE49-F238E27FC236}">
                  <a16:creationId xmlns="" xmlns:a16="http://schemas.microsoft.com/office/drawing/2014/main" id="{E41FC07F-5D39-42B6-AF5B-E5B701564D9F}"/>
                </a:ext>
              </a:extLst>
            </p:cNvPr>
            <p:cNvGrpSpPr/>
            <p:nvPr/>
          </p:nvGrpSpPr>
          <p:grpSpPr>
            <a:xfrm>
              <a:off x="16237669" y="5159896"/>
              <a:ext cx="432048" cy="219370"/>
              <a:chOff x="12421245" y="5159896"/>
              <a:chExt cx="285906" cy="145167"/>
            </a:xfrm>
          </p:grpSpPr>
          <p:sp>
            <p:nvSpPr>
              <p:cNvPr id="8" name="Forma Livre: Forma 7">
                <a:extLst>
                  <a:ext uri="{FF2B5EF4-FFF2-40B4-BE49-F238E27FC236}">
                    <a16:creationId xmlns="" xmlns:a16="http://schemas.microsoft.com/office/drawing/2014/main" id="{A8E18D61-C2DA-4A62-97EE-F0ECA2A4C86F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Forma Livre: Forma 8">
                <a:extLst>
                  <a:ext uri="{FF2B5EF4-FFF2-40B4-BE49-F238E27FC236}">
                    <a16:creationId xmlns="" xmlns:a16="http://schemas.microsoft.com/office/drawing/2014/main" id="{B7581CEC-8DB9-4BA0-B002-B104AE351B7A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32" name="Grupo 12">
            <a:extLst>
              <a:ext uri="{FF2B5EF4-FFF2-40B4-BE49-F238E27FC236}">
                <a16:creationId xmlns="" xmlns:a16="http://schemas.microsoft.com/office/drawing/2014/main" id="{36B187A1-7D33-493D-93F4-5D35DCB8A05B}"/>
              </a:ext>
            </a:extLst>
          </p:cNvPr>
          <p:cNvGrpSpPr/>
          <p:nvPr/>
        </p:nvGrpSpPr>
        <p:grpSpPr>
          <a:xfrm>
            <a:off x="8671511" y="734074"/>
            <a:ext cx="2298013" cy="2757615"/>
            <a:chOff x="3806213" y="865318"/>
            <a:chExt cx="2298013" cy="2757615"/>
          </a:xfrm>
        </p:grpSpPr>
        <p:grpSp>
          <p:nvGrpSpPr>
            <p:cNvPr id="33" name="Grupo 11">
              <a:extLst>
                <a:ext uri="{FF2B5EF4-FFF2-40B4-BE49-F238E27FC236}">
                  <a16:creationId xmlns="" xmlns:a16="http://schemas.microsoft.com/office/drawing/2014/main" id="{D6C18329-4037-46A4-A02B-DDD81B53187F}"/>
                </a:ext>
              </a:extLst>
            </p:cNvPr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40" name="Agrupar 3">
                <a:extLst>
                  <a:ext uri="{FF2B5EF4-FFF2-40B4-BE49-F238E27FC236}">
                    <a16:creationId xmlns="" xmlns:a16="http://schemas.microsoft.com/office/drawing/2014/main" id="{45261C26-CE73-47E2-92E4-0B18B65AEC55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49" name="Retângulo: Cantos Arredondados 4">
                  <a:extLst>
                    <a:ext uri="{FF2B5EF4-FFF2-40B4-BE49-F238E27FC236}">
                      <a16:creationId xmlns="" xmlns:a16="http://schemas.microsoft.com/office/drawing/2014/main" id="{E66D9316-A3B3-4ACB-A8EF-5E6A04FDEDBE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0" name="Retângulo: Cantos Arredondados 5">
                  <a:extLst>
                    <a:ext uri="{FF2B5EF4-FFF2-40B4-BE49-F238E27FC236}">
                      <a16:creationId xmlns="" xmlns:a16="http://schemas.microsoft.com/office/drawing/2014/main" id="{3BB0CD46-FEF5-484F-B00B-8AACD3B50A33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1" name="Retângulo: Cantos Arredondados 6">
                  <a:extLst>
                    <a:ext uri="{FF2B5EF4-FFF2-40B4-BE49-F238E27FC236}">
                      <a16:creationId xmlns="" xmlns:a16="http://schemas.microsoft.com/office/drawing/2014/main" id="{E85F8C1C-9843-4F12-916E-04E03BC29388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2" name="Forma Livre: Forma 7">
                  <a:extLst>
                    <a:ext uri="{FF2B5EF4-FFF2-40B4-BE49-F238E27FC236}">
                      <a16:creationId xmlns="" xmlns:a16="http://schemas.microsoft.com/office/drawing/2014/main" id="{4A1469F0-9209-4CF3-9FED-A04E2AA0564B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3" name="Retângulo 52">
                  <a:extLst>
                    <a:ext uri="{FF2B5EF4-FFF2-40B4-BE49-F238E27FC236}">
                      <a16:creationId xmlns="" xmlns:a16="http://schemas.microsoft.com/office/drawing/2014/main" id="{E6DA5428-367C-4E0A-BA15-431C2033AD57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4" name="Retângulo: Cantos Arredondados 9">
                  <a:extLst>
                    <a:ext uri="{FF2B5EF4-FFF2-40B4-BE49-F238E27FC236}">
                      <a16:creationId xmlns="" xmlns:a16="http://schemas.microsoft.com/office/drawing/2014/main" id="{54DD415C-5764-4345-9885-4F786A9E66A1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5" name="Retângulo: Cantos Arredondados 10">
                  <a:extLst>
                    <a:ext uri="{FF2B5EF4-FFF2-40B4-BE49-F238E27FC236}">
                      <a16:creationId xmlns="" xmlns:a16="http://schemas.microsoft.com/office/drawing/2014/main" id="{B62620F7-3C6F-41C3-B72A-DEF26F53097E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41" name="Agrupar 17">
                <a:extLst>
                  <a:ext uri="{FF2B5EF4-FFF2-40B4-BE49-F238E27FC236}">
                    <a16:creationId xmlns="" xmlns:a16="http://schemas.microsoft.com/office/drawing/2014/main" id="{BF9D7525-D450-41A6-AEC6-639C61FF69B3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43" name="Forma Livre: Forma 18">
                  <a:extLst>
                    <a:ext uri="{FF2B5EF4-FFF2-40B4-BE49-F238E27FC236}">
                      <a16:creationId xmlns="" xmlns:a16="http://schemas.microsoft.com/office/drawing/2014/main" id="{7123B068-28FC-4F35-930A-35030509D5D2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4" name="Forma Livre: Forma 19">
                  <a:extLst>
                    <a:ext uri="{FF2B5EF4-FFF2-40B4-BE49-F238E27FC236}">
                      <a16:creationId xmlns="" xmlns:a16="http://schemas.microsoft.com/office/drawing/2014/main" id="{CD8F2BD2-E622-4D78-AED1-82215A7B1227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="" xmlns:a16="http://schemas.microsoft.com/office/drawing/2014/main" id="{F8FE3AD4-33AD-4953-B231-FB2E99DE9DC6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21">
                  <a:extLst>
                    <a:ext uri="{FF2B5EF4-FFF2-40B4-BE49-F238E27FC236}">
                      <a16:creationId xmlns="" xmlns:a16="http://schemas.microsoft.com/office/drawing/2014/main" id="{F6F3EC36-F458-487C-A1C3-B48BDF57CFFB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7" name="Retângulo: Cantos Arredondados 22">
                  <a:extLst>
                    <a:ext uri="{FF2B5EF4-FFF2-40B4-BE49-F238E27FC236}">
                      <a16:creationId xmlns="" xmlns:a16="http://schemas.microsoft.com/office/drawing/2014/main" id="{DC83D428-7AAB-4A30-BBC3-259ABBF9F97E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8" name="Retângulo: Cantos Arredondados 23">
                  <a:extLst>
                    <a:ext uri="{FF2B5EF4-FFF2-40B4-BE49-F238E27FC236}">
                      <a16:creationId xmlns="" xmlns:a16="http://schemas.microsoft.com/office/drawing/2014/main" id="{1DB620D4-4B5B-4410-B70A-BF9DD3CE7D4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2" name="Forma Livre: Forma 24">
                <a:extLst>
                  <a:ext uri="{FF2B5EF4-FFF2-40B4-BE49-F238E27FC236}">
                    <a16:creationId xmlns="" xmlns:a16="http://schemas.microsoft.com/office/drawing/2014/main" id="{C23CE8C9-9281-4F3C-BFA0-A519883793D1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" name="Agrupar 11">
              <a:extLst>
                <a:ext uri="{FF2B5EF4-FFF2-40B4-BE49-F238E27FC236}">
                  <a16:creationId xmlns="" xmlns:a16="http://schemas.microsoft.com/office/drawing/2014/main" id="{A38E1BB1-6885-4C5F-BC80-8FB963063D91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38" name="Retângulo: Cantos Arredondados 12">
                <a:extLst>
                  <a:ext uri="{FF2B5EF4-FFF2-40B4-BE49-F238E27FC236}">
                    <a16:creationId xmlns="" xmlns:a16="http://schemas.microsoft.com/office/drawing/2014/main" id="{FB316E2E-1EEF-4745-A443-404675B94652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Retângulo: Cantos Arredondados 13">
                <a:extLst>
                  <a:ext uri="{FF2B5EF4-FFF2-40B4-BE49-F238E27FC236}">
                    <a16:creationId xmlns="" xmlns:a16="http://schemas.microsoft.com/office/drawing/2014/main" id="{6B78E24C-A0D7-4291-AB8C-EFA1FE06244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5" name="Agrupar 14">
              <a:extLst>
                <a:ext uri="{FF2B5EF4-FFF2-40B4-BE49-F238E27FC236}">
                  <a16:creationId xmlns="" xmlns:a16="http://schemas.microsoft.com/office/drawing/2014/main" id="{5A97E5FB-68B1-476D-8E5A-0E41A294BD7C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6" name="Retângulo: Cantos Arredondados 15">
                <a:extLst>
                  <a:ext uri="{FF2B5EF4-FFF2-40B4-BE49-F238E27FC236}">
                    <a16:creationId xmlns="" xmlns:a16="http://schemas.microsoft.com/office/drawing/2014/main" id="{2CC42DB6-340E-48D0-B0E8-4E4C98241841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Retângulo: Cantos Arredondados 16">
                <a:extLst>
                  <a:ext uri="{FF2B5EF4-FFF2-40B4-BE49-F238E27FC236}">
                    <a16:creationId xmlns="" xmlns:a16="http://schemas.microsoft.com/office/drawing/2014/main" id="{B36299D4-C2BF-48F1-A2DA-B46EA1626AE6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56" name="Retângulo 55">
            <a:extLst>
              <a:ext uri="{FF2B5EF4-FFF2-40B4-BE49-F238E27FC236}">
                <a16:creationId xmlns="" xmlns:a16="http://schemas.microsoft.com/office/drawing/2014/main" id="{D8AC7571-E85D-4456-B744-F77CE6F5E81D}"/>
              </a:ext>
            </a:extLst>
          </p:cNvPr>
          <p:cNvSpPr/>
          <p:nvPr/>
        </p:nvSpPr>
        <p:spPr>
          <a:xfrm>
            <a:off x="4886663" y="4178763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Forma Livre: Forma 56">
            <a:extLst>
              <a:ext uri="{FF2B5EF4-FFF2-40B4-BE49-F238E27FC236}">
                <a16:creationId xmlns="" xmlns:a16="http://schemas.microsoft.com/office/drawing/2014/main" id="{7D71645D-3720-46B4-906A-77B3DCA09413}"/>
              </a:ext>
            </a:extLst>
          </p:cNvPr>
          <p:cNvSpPr/>
          <p:nvPr/>
        </p:nvSpPr>
        <p:spPr>
          <a:xfrm>
            <a:off x="5390721" y="4466795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Forma Livre: Forma 57">
            <a:extLst>
              <a:ext uri="{FF2B5EF4-FFF2-40B4-BE49-F238E27FC236}">
                <a16:creationId xmlns="" xmlns:a16="http://schemas.microsoft.com/office/drawing/2014/main" id="{DC2402AA-236D-4FC6-8E69-ED6CA3309311}"/>
              </a:ext>
            </a:extLst>
          </p:cNvPr>
          <p:cNvSpPr/>
          <p:nvPr/>
        </p:nvSpPr>
        <p:spPr>
          <a:xfrm>
            <a:off x="6614858" y="4466795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Forma Livre: Forma 58">
            <a:extLst>
              <a:ext uri="{FF2B5EF4-FFF2-40B4-BE49-F238E27FC236}">
                <a16:creationId xmlns="" xmlns:a16="http://schemas.microsoft.com/office/drawing/2014/main" id="{0135304F-892B-46B0-82FB-51DF19A7C1C6}"/>
              </a:ext>
            </a:extLst>
          </p:cNvPr>
          <p:cNvSpPr/>
          <p:nvPr/>
        </p:nvSpPr>
        <p:spPr>
          <a:xfrm>
            <a:off x="2798432" y="3674709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0" name="Agrupar 59">
            <a:extLst>
              <a:ext uri="{FF2B5EF4-FFF2-40B4-BE49-F238E27FC236}">
                <a16:creationId xmlns="" xmlns:a16="http://schemas.microsoft.com/office/drawing/2014/main" id="{CC338A4C-D285-4858-AEAF-DC77DD59A4E9}"/>
              </a:ext>
            </a:extLst>
          </p:cNvPr>
          <p:cNvGrpSpPr/>
          <p:nvPr/>
        </p:nvGrpSpPr>
        <p:grpSpPr>
          <a:xfrm>
            <a:off x="7622969" y="4466795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61" name="Cruz 60">
              <a:extLst>
                <a:ext uri="{FF2B5EF4-FFF2-40B4-BE49-F238E27FC236}">
                  <a16:creationId xmlns="" xmlns:a16="http://schemas.microsoft.com/office/drawing/2014/main" id="{E0752C28-BE77-49DE-A3C9-BDFFD6B7374B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Cruz 61">
              <a:extLst>
                <a:ext uri="{FF2B5EF4-FFF2-40B4-BE49-F238E27FC236}">
                  <a16:creationId xmlns="" xmlns:a16="http://schemas.microsoft.com/office/drawing/2014/main" id="{FBEE2578-9C27-4785-863E-21CB3CF2C8EC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Cruz 62">
              <a:extLst>
                <a:ext uri="{FF2B5EF4-FFF2-40B4-BE49-F238E27FC236}">
                  <a16:creationId xmlns="" xmlns:a16="http://schemas.microsoft.com/office/drawing/2014/main" id="{E27B02EC-7E26-4778-81D8-4476D30931B3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4" name="Grupo 19">
              <a:extLst>
                <a:ext uri="{FF2B5EF4-FFF2-40B4-BE49-F238E27FC236}">
                  <a16:creationId xmlns="" xmlns:a16="http://schemas.microsoft.com/office/drawing/2014/main" id="{4E18CC5B-41D4-43E9-AC9E-DF05A3C840EF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65" name="Cruz 64">
                <a:extLst>
                  <a:ext uri="{FF2B5EF4-FFF2-40B4-BE49-F238E27FC236}">
                    <a16:creationId xmlns="" xmlns:a16="http://schemas.microsoft.com/office/drawing/2014/main" id="{A6CE64CC-7D77-491D-998A-3AF503AD17F7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Cruz 65">
                <a:extLst>
                  <a:ext uri="{FF2B5EF4-FFF2-40B4-BE49-F238E27FC236}">
                    <a16:creationId xmlns="" xmlns:a16="http://schemas.microsoft.com/office/drawing/2014/main" id="{24A77E00-E6B6-4BDB-9D02-198FF5F97182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67" name="Grupo 1">
            <a:extLst>
              <a:ext uri="{FF2B5EF4-FFF2-40B4-BE49-F238E27FC236}">
                <a16:creationId xmlns="" xmlns:a16="http://schemas.microsoft.com/office/drawing/2014/main" id="{D8CE6C4D-E74E-4309-B685-542C7BB10E4F}"/>
              </a:ext>
            </a:extLst>
          </p:cNvPr>
          <p:cNvGrpSpPr/>
          <p:nvPr/>
        </p:nvGrpSpPr>
        <p:grpSpPr>
          <a:xfrm>
            <a:off x="4238591" y="4030943"/>
            <a:ext cx="4591338" cy="377669"/>
            <a:chOff x="3059833" y="3857241"/>
            <a:chExt cx="4591338" cy="377669"/>
          </a:xfrm>
        </p:grpSpPr>
        <p:sp>
          <p:nvSpPr>
            <p:cNvPr id="68" name="Retângulo 67">
              <a:extLst>
                <a:ext uri="{FF2B5EF4-FFF2-40B4-BE49-F238E27FC236}">
                  <a16:creationId xmlns="" xmlns:a16="http://schemas.microsoft.com/office/drawing/2014/main" id="{5D44BDC9-6D46-447D-A353-16CA88820C3F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Triângulo Retângulo 68">
              <a:extLst>
                <a:ext uri="{FF2B5EF4-FFF2-40B4-BE49-F238E27FC236}">
                  <a16:creationId xmlns="" xmlns:a16="http://schemas.microsoft.com/office/drawing/2014/main" id="{B310C7AE-31A3-4C21-B6BF-AB9AEADB422C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0" name="Grupo 10">
            <a:extLst>
              <a:ext uri="{FF2B5EF4-FFF2-40B4-BE49-F238E27FC236}">
                <a16:creationId xmlns="" xmlns:a16="http://schemas.microsoft.com/office/drawing/2014/main" id="{99EEEA5F-E2F1-45A4-B7C2-C2CBF37059D1}"/>
              </a:ext>
            </a:extLst>
          </p:cNvPr>
          <p:cNvGrpSpPr/>
          <p:nvPr/>
        </p:nvGrpSpPr>
        <p:grpSpPr>
          <a:xfrm>
            <a:off x="5144539" y="1154990"/>
            <a:ext cx="2298013" cy="2757615"/>
            <a:chOff x="3558130" y="933283"/>
            <a:chExt cx="2298013" cy="2757615"/>
          </a:xfrm>
        </p:grpSpPr>
        <p:grpSp>
          <p:nvGrpSpPr>
            <p:cNvPr id="71" name="Agrupar 3">
              <a:extLst>
                <a:ext uri="{FF2B5EF4-FFF2-40B4-BE49-F238E27FC236}">
                  <a16:creationId xmlns="" xmlns:a16="http://schemas.microsoft.com/office/drawing/2014/main" id="{A9D17EA6-23C7-4156-8800-DE4A6953119C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82" name="Retângulo: Cantos Arredondados 4">
                <a:extLst>
                  <a:ext uri="{FF2B5EF4-FFF2-40B4-BE49-F238E27FC236}">
                    <a16:creationId xmlns="" xmlns:a16="http://schemas.microsoft.com/office/drawing/2014/main" id="{63EB42B2-0F3A-425E-BFCE-70D1A98EC107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3" name="Retângulo: Cantos Arredondados 5">
                <a:extLst>
                  <a:ext uri="{FF2B5EF4-FFF2-40B4-BE49-F238E27FC236}">
                    <a16:creationId xmlns="" xmlns:a16="http://schemas.microsoft.com/office/drawing/2014/main" id="{BCE010C6-6204-41FB-8D12-6D5DF55AE178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4" name="Retângulo: Cantos Arredondados 6">
                <a:extLst>
                  <a:ext uri="{FF2B5EF4-FFF2-40B4-BE49-F238E27FC236}">
                    <a16:creationId xmlns="" xmlns:a16="http://schemas.microsoft.com/office/drawing/2014/main" id="{7F0BFC9B-E2A1-44FB-BAF0-92F749AE5FBF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5" name="Forma Livre: Forma 7">
                <a:extLst>
                  <a:ext uri="{FF2B5EF4-FFF2-40B4-BE49-F238E27FC236}">
                    <a16:creationId xmlns="" xmlns:a16="http://schemas.microsoft.com/office/drawing/2014/main" id="{ECDF7175-5DCC-49F5-A7A1-4BD6CB428D9B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6" name="Retângulo 85">
                <a:extLst>
                  <a:ext uri="{FF2B5EF4-FFF2-40B4-BE49-F238E27FC236}">
                    <a16:creationId xmlns="" xmlns:a16="http://schemas.microsoft.com/office/drawing/2014/main" id="{4FEEBD15-85B2-4553-9382-B4F27A7213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7" name="Retângulo: Cantos Arredondados 9">
                <a:extLst>
                  <a:ext uri="{FF2B5EF4-FFF2-40B4-BE49-F238E27FC236}">
                    <a16:creationId xmlns="" xmlns:a16="http://schemas.microsoft.com/office/drawing/2014/main" id="{821A7BD2-70DB-4975-9098-B9B74522A62C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8" name="Retângulo: Cantos Arredondados 10">
                <a:extLst>
                  <a:ext uri="{FF2B5EF4-FFF2-40B4-BE49-F238E27FC236}">
                    <a16:creationId xmlns="" xmlns:a16="http://schemas.microsoft.com/office/drawing/2014/main" id="{7FC189FD-3A5D-4564-8CFF-60C4118E1B0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2" name="Agrupar 17">
              <a:extLst>
                <a:ext uri="{FF2B5EF4-FFF2-40B4-BE49-F238E27FC236}">
                  <a16:creationId xmlns="" xmlns:a16="http://schemas.microsoft.com/office/drawing/2014/main" id="{3CF44AD6-E89C-4147-A9A6-746458B05328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76" name="Forma Livre: Forma 18">
                <a:extLst>
                  <a:ext uri="{FF2B5EF4-FFF2-40B4-BE49-F238E27FC236}">
                    <a16:creationId xmlns="" xmlns:a16="http://schemas.microsoft.com/office/drawing/2014/main" id="{56D4948E-446E-493A-86E9-A16E4BB950A7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7" name="Forma Livre: Forma 19">
                <a:extLst>
                  <a:ext uri="{FF2B5EF4-FFF2-40B4-BE49-F238E27FC236}">
                    <a16:creationId xmlns="" xmlns:a16="http://schemas.microsoft.com/office/drawing/2014/main" id="{2F325523-E94D-49A3-801F-88F26C75EFA3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="" xmlns:a16="http://schemas.microsoft.com/office/drawing/2014/main" id="{702C186F-3286-4B62-A1BB-74C5D56D57C8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9" name="Retângulo: Cantos Arredondados 21">
                <a:extLst>
                  <a:ext uri="{FF2B5EF4-FFF2-40B4-BE49-F238E27FC236}">
                    <a16:creationId xmlns="" xmlns:a16="http://schemas.microsoft.com/office/drawing/2014/main" id="{00D0C1D8-B0B3-4F01-BCC1-DD1265B6E421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0" name="Retângulo: Cantos Arredondados 22">
                <a:extLst>
                  <a:ext uri="{FF2B5EF4-FFF2-40B4-BE49-F238E27FC236}">
                    <a16:creationId xmlns="" xmlns:a16="http://schemas.microsoft.com/office/drawing/2014/main" id="{3FA261CF-F0FF-4D5B-B776-B0A9ABA4B59F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1" name="Retângulo: Cantos Arredondados 23">
                <a:extLst>
                  <a:ext uri="{FF2B5EF4-FFF2-40B4-BE49-F238E27FC236}">
                    <a16:creationId xmlns="" xmlns:a16="http://schemas.microsoft.com/office/drawing/2014/main" id="{4452907C-B340-4C1F-A251-08A54DA61908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3" name="Forma Livre: Forma 24">
              <a:extLst>
                <a:ext uri="{FF2B5EF4-FFF2-40B4-BE49-F238E27FC236}">
                  <a16:creationId xmlns="" xmlns:a16="http://schemas.microsoft.com/office/drawing/2014/main" id="{9DD6F43F-BEF8-4D80-A095-5502413BFFFA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Retângulo de cantos arredondados 6">
              <a:extLst>
                <a:ext uri="{FF2B5EF4-FFF2-40B4-BE49-F238E27FC236}">
                  <a16:creationId xmlns="" xmlns:a16="http://schemas.microsoft.com/office/drawing/2014/main" id="{46E4EBC0-C7EF-41D0-8A15-1406A7C4F5BF}"/>
                </a:ext>
              </a:extLst>
            </p:cNvPr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Retângulo de cantos arredondados 6">
              <a:extLst>
                <a:ext uri="{FF2B5EF4-FFF2-40B4-BE49-F238E27FC236}">
                  <a16:creationId xmlns="" xmlns:a16="http://schemas.microsoft.com/office/drawing/2014/main" id="{FFE812F1-74EC-4F1D-9686-17C5F3402F11}"/>
                </a:ext>
              </a:extLst>
            </p:cNvPr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92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4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4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48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8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8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C54D026B-CAC2-48B0-B1DE-B150AF20C06D}"/>
              </a:ext>
            </a:extLst>
          </p:cNvPr>
          <p:cNvSpPr/>
          <p:nvPr/>
        </p:nvSpPr>
        <p:spPr>
          <a:xfrm>
            <a:off x="8069943" y="0"/>
            <a:ext cx="4122057" cy="6858000"/>
          </a:xfrm>
          <a:prstGeom prst="rect">
            <a:avLst/>
          </a:prstGeom>
          <a:solidFill>
            <a:srgbClr val="2D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B5100106-EBB5-428E-8F83-8D2748F7E67D}"/>
              </a:ext>
            </a:extLst>
          </p:cNvPr>
          <p:cNvSpPr/>
          <p:nvPr/>
        </p:nvSpPr>
        <p:spPr>
          <a:xfrm>
            <a:off x="4107543" y="0"/>
            <a:ext cx="3969657" cy="6858000"/>
          </a:xfrm>
          <a:prstGeom prst="rect">
            <a:avLst/>
          </a:prstGeom>
          <a:solidFill>
            <a:srgbClr val="019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2FBCBB79-CFF5-49F5-96A8-2CDB6DCDAAB1}"/>
              </a:ext>
            </a:extLst>
          </p:cNvPr>
          <p:cNvSpPr/>
          <p:nvPr/>
        </p:nvSpPr>
        <p:spPr>
          <a:xfrm>
            <a:off x="0" y="0"/>
            <a:ext cx="4122057" cy="6858000"/>
          </a:xfrm>
          <a:prstGeom prst="rect">
            <a:avLst/>
          </a:prstGeom>
          <a:solidFill>
            <a:srgbClr val="008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81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xit" presetSubtype="4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="" xmlns:a16="http://schemas.microsoft.com/office/drawing/2014/main" id="{7E3865F9-12B1-4183-AB47-2BB2BC2C3990}"/>
              </a:ext>
            </a:extLst>
          </p:cNvPr>
          <p:cNvGrpSpPr/>
          <p:nvPr/>
        </p:nvGrpSpPr>
        <p:grpSpPr>
          <a:xfrm>
            <a:off x="3132261" y="2194251"/>
            <a:ext cx="6031497" cy="1944215"/>
            <a:chOff x="3219347" y="2324880"/>
            <a:chExt cx="6031497" cy="1944215"/>
          </a:xfrm>
          <a:solidFill>
            <a:srgbClr val="0086EA"/>
          </a:solidFill>
        </p:grpSpPr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163BC121-9EA3-45AC-8D66-7A524009522D}"/>
                </a:ext>
              </a:extLst>
            </p:cNvPr>
            <p:cNvSpPr/>
            <p:nvPr/>
          </p:nvSpPr>
          <p:spPr>
            <a:xfrm>
              <a:off x="5307578" y="282893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="" xmlns:a16="http://schemas.microsoft.com/office/drawing/2014/main" id="{7D28F622-EBB7-4379-A25A-4A31EB26705E}"/>
                </a:ext>
              </a:extLst>
            </p:cNvPr>
            <p:cNvSpPr/>
            <p:nvPr/>
          </p:nvSpPr>
          <p:spPr>
            <a:xfrm>
              <a:off x="5811636" y="311696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="" xmlns:a16="http://schemas.microsoft.com/office/drawing/2014/main" id="{73E2DD77-ABE3-4AB6-8064-8A1897BC33FA}"/>
                </a:ext>
              </a:extLst>
            </p:cNvPr>
            <p:cNvSpPr/>
            <p:nvPr/>
          </p:nvSpPr>
          <p:spPr>
            <a:xfrm>
              <a:off x="7035773" y="311696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="" xmlns:a16="http://schemas.microsoft.com/office/drawing/2014/main" id="{91383EB5-3876-4052-BCEB-546922009605}"/>
                </a:ext>
              </a:extLst>
            </p:cNvPr>
            <p:cNvSpPr/>
            <p:nvPr/>
          </p:nvSpPr>
          <p:spPr>
            <a:xfrm>
              <a:off x="3219347" y="2324880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="" xmlns:a16="http://schemas.microsoft.com/office/drawing/2014/main" id="{B6C0F07C-BBFD-412D-8714-29C6E5CDE20C}"/>
                </a:ext>
              </a:extLst>
            </p:cNvPr>
            <p:cNvGrpSpPr/>
            <p:nvPr/>
          </p:nvGrpSpPr>
          <p:grpSpPr>
            <a:xfrm>
              <a:off x="8043884" y="311696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" name="Cruz 8">
                <a:extLst>
                  <a:ext uri="{FF2B5EF4-FFF2-40B4-BE49-F238E27FC236}">
                    <a16:creationId xmlns="" xmlns:a16="http://schemas.microsoft.com/office/drawing/2014/main" id="{EFF07702-2113-4215-A608-8E3F9F0574E7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Cruz 9">
                <a:extLst>
                  <a:ext uri="{FF2B5EF4-FFF2-40B4-BE49-F238E27FC236}">
                    <a16:creationId xmlns="" xmlns:a16="http://schemas.microsoft.com/office/drawing/2014/main" id="{600E30CD-9F47-4B8F-9131-2AB2B1142669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" name="Cruz 10">
                <a:extLst>
                  <a:ext uri="{FF2B5EF4-FFF2-40B4-BE49-F238E27FC236}">
                    <a16:creationId xmlns="" xmlns:a16="http://schemas.microsoft.com/office/drawing/2014/main" id="{E2C6690A-3716-4B87-9BD5-58DB353DDE94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2" name="Grupo 19">
                <a:extLst>
                  <a:ext uri="{FF2B5EF4-FFF2-40B4-BE49-F238E27FC236}">
                    <a16:creationId xmlns="" xmlns:a16="http://schemas.microsoft.com/office/drawing/2014/main" id="{806100E0-936B-4250-AD2B-3E03C0765463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3" name="Cruz 12">
                  <a:extLst>
                    <a:ext uri="{FF2B5EF4-FFF2-40B4-BE49-F238E27FC236}">
                      <a16:creationId xmlns="" xmlns:a16="http://schemas.microsoft.com/office/drawing/2014/main" id="{12227CAC-73C7-4F77-B416-F5950FE07997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Cruz 13">
                  <a:extLst>
                    <a:ext uri="{FF2B5EF4-FFF2-40B4-BE49-F238E27FC236}">
                      <a16:creationId xmlns="" xmlns:a16="http://schemas.microsoft.com/office/drawing/2014/main" id="{B0E61E89-7F3D-422D-9164-7C9D09A06689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15" name="Grupo 1">
              <a:extLst>
                <a:ext uri="{FF2B5EF4-FFF2-40B4-BE49-F238E27FC236}">
                  <a16:creationId xmlns="" xmlns:a16="http://schemas.microsoft.com/office/drawing/2014/main" id="{40067425-BE84-4A51-B659-7BDA91520B0C}"/>
                </a:ext>
              </a:extLst>
            </p:cNvPr>
            <p:cNvGrpSpPr/>
            <p:nvPr/>
          </p:nvGrpSpPr>
          <p:grpSpPr>
            <a:xfrm>
              <a:off x="4659506" y="2681114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16" name="Retângulo 15">
                <a:extLst>
                  <a:ext uri="{FF2B5EF4-FFF2-40B4-BE49-F238E27FC236}">
                    <a16:creationId xmlns="" xmlns:a16="http://schemas.microsoft.com/office/drawing/2014/main" id="{43AC0D77-9687-4479-8573-23578652E6A5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Triângulo Retângulo 16">
                <a:extLst>
                  <a:ext uri="{FF2B5EF4-FFF2-40B4-BE49-F238E27FC236}">
                    <a16:creationId xmlns="" xmlns:a16="http://schemas.microsoft.com/office/drawing/2014/main" id="{B869CBF9-EA9D-42B4-B31D-F112807E583F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57" name="Grupo 12">
            <a:extLst>
              <a:ext uri="{FF2B5EF4-FFF2-40B4-BE49-F238E27FC236}">
                <a16:creationId xmlns="" xmlns:a16="http://schemas.microsoft.com/office/drawing/2014/main" id="{403A9A42-8023-405A-8817-EE75AB52C0CC}"/>
              </a:ext>
            </a:extLst>
          </p:cNvPr>
          <p:cNvGrpSpPr/>
          <p:nvPr/>
        </p:nvGrpSpPr>
        <p:grpSpPr>
          <a:xfrm>
            <a:off x="5536425" y="1416245"/>
            <a:ext cx="2298013" cy="2757615"/>
            <a:chOff x="3806213" y="865318"/>
            <a:chExt cx="2298013" cy="2757615"/>
          </a:xfrm>
        </p:grpSpPr>
        <p:grpSp>
          <p:nvGrpSpPr>
            <p:cNvPr id="58" name="Grupo 11">
              <a:extLst>
                <a:ext uri="{FF2B5EF4-FFF2-40B4-BE49-F238E27FC236}">
                  <a16:creationId xmlns="" xmlns:a16="http://schemas.microsoft.com/office/drawing/2014/main" id="{C6F65446-D9C0-4489-A698-727F1D6EF1EA}"/>
                </a:ext>
              </a:extLst>
            </p:cNvPr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5" name="Agrupar 3">
                <a:extLst>
                  <a:ext uri="{FF2B5EF4-FFF2-40B4-BE49-F238E27FC236}">
                    <a16:creationId xmlns="" xmlns:a16="http://schemas.microsoft.com/office/drawing/2014/main" id="{F930D6FA-C039-4412-8297-3174934678D7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="" xmlns:a16="http://schemas.microsoft.com/office/drawing/2014/main" id="{02ED9689-F86F-4320-A889-FE62BF218D61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="" xmlns:a16="http://schemas.microsoft.com/office/drawing/2014/main" id="{01B0A967-695C-48C2-83E3-71944B0EFB15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="" xmlns:a16="http://schemas.microsoft.com/office/drawing/2014/main" id="{B9931D68-C986-4F09-8882-D64B2192A55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="" xmlns:a16="http://schemas.microsoft.com/office/drawing/2014/main" id="{59255B60-DD8E-4A1C-BC5D-2F37826A1561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="" xmlns:a16="http://schemas.microsoft.com/office/drawing/2014/main" id="{C4D2138A-CA62-45C9-827C-0A2EF7196A19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="" xmlns:a16="http://schemas.microsoft.com/office/drawing/2014/main" id="{D4F04FAF-6733-4A03-8FEC-48EA27B77A7B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="" xmlns:a16="http://schemas.microsoft.com/office/drawing/2014/main" id="{E35C7B02-2931-4C43-B6C1-672A84321EF5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66" name="Agrupar 17">
                <a:extLst>
                  <a:ext uri="{FF2B5EF4-FFF2-40B4-BE49-F238E27FC236}">
                    <a16:creationId xmlns="" xmlns:a16="http://schemas.microsoft.com/office/drawing/2014/main" id="{FB1E34D3-361C-4048-9774-6DE71A21752E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="" xmlns:a16="http://schemas.microsoft.com/office/drawing/2014/main" id="{CD3A6BCD-0D5E-4BD6-882B-EEF61843CD0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="" xmlns:a16="http://schemas.microsoft.com/office/drawing/2014/main" id="{D7A274B4-1A7E-413F-8C6D-32B69A11A006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="" xmlns:a16="http://schemas.microsoft.com/office/drawing/2014/main" id="{8A45001A-B9AB-4BED-8292-D95E0971B328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="" xmlns:a16="http://schemas.microsoft.com/office/drawing/2014/main" id="{1570863F-2A64-43EB-BBDB-42862A03776A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="" xmlns:a16="http://schemas.microsoft.com/office/drawing/2014/main" id="{FEA18746-1B35-413A-975D-AA3FC01634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="" xmlns:a16="http://schemas.microsoft.com/office/drawing/2014/main" id="{E7B34203-85D3-444F-9473-3B5734FA52A7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67" name="Forma Livre: Forma 24">
                <a:extLst>
                  <a:ext uri="{FF2B5EF4-FFF2-40B4-BE49-F238E27FC236}">
                    <a16:creationId xmlns="" xmlns:a16="http://schemas.microsoft.com/office/drawing/2014/main" id="{CE29CAC3-C9E2-4543-93BC-510BB64317AA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9" name="Agrupar 11">
              <a:extLst>
                <a:ext uri="{FF2B5EF4-FFF2-40B4-BE49-F238E27FC236}">
                  <a16:creationId xmlns="" xmlns:a16="http://schemas.microsoft.com/office/drawing/2014/main" id="{3ECCD1BD-DAAD-4C8D-B216-A467E9F25018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63" name="Retângulo: Cantos Arredondados 12">
                <a:extLst>
                  <a:ext uri="{FF2B5EF4-FFF2-40B4-BE49-F238E27FC236}">
                    <a16:creationId xmlns="" xmlns:a16="http://schemas.microsoft.com/office/drawing/2014/main" id="{EF001B5E-6633-47D5-AD3A-1EF0B5338A66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4" name="Retângulo: Cantos Arredondados 13">
                <a:extLst>
                  <a:ext uri="{FF2B5EF4-FFF2-40B4-BE49-F238E27FC236}">
                    <a16:creationId xmlns="" xmlns:a16="http://schemas.microsoft.com/office/drawing/2014/main" id="{35F5B17B-65E6-4FE7-9D78-825964BD7347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0" name="Agrupar 14">
              <a:extLst>
                <a:ext uri="{FF2B5EF4-FFF2-40B4-BE49-F238E27FC236}">
                  <a16:creationId xmlns="" xmlns:a16="http://schemas.microsoft.com/office/drawing/2014/main" id="{00408DBE-37B7-485C-B1CC-728D91FC9C84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61" name="Retângulo: Cantos Arredondados 15">
                <a:extLst>
                  <a:ext uri="{FF2B5EF4-FFF2-40B4-BE49-F238E27FC236}">
                    <a16:creationId xmlns="" xmlns:a16="http://schemas.microsoft.com/office/drawing/2014/main" id="{67A26C7C-6C4E-4C8E-B1AD-E36E7B28CF23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2" name="Retângulo: Cantos Arredondados 16">
                <a:extLst>
                  <a:ext uri="{FF2B5EF4-FFF2-40B4-BE49-F238E27FC236}">
                    <a16:creationId xmlns="" xmlns:a16="http://schemas.microsoft.com/office/drawing/2014/main" id="{D3EA9BE5-38E7-4020-98B4-64A1D9817235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38" name="Grupo 10">
            <a:extLst>
              <a:ext uri="{FF2B5EF4-FFF2-40B4-BE49-F238E27FC236}">
                <a16:creationId xmlns="" xmlns:a16="http://schemas.microsoft.com/office/drawing/2014/main" id="{820283F1-6C5D-4ADA-831F-607F6F76B4C9}"/>
              </a:ext>
            </a:extLst>
          </p:cNvPr>
          <p:cNvGrpSpPr/>
          <p:nvPr/>
        </p:nvGrpSpPr>
        <p:grpSpPr>
          <a:xfrm>
            <a:off x="5536424" y="1416246"/>
            <a:ext cx="2298013" cy="2757615"/>
            <a:chOff x="3558130" y="933283"/>
            <a:chExt cx="2298013" cy="2757615"/>
          </a:xfrm>
        </p:grpSpPr>
        <p:grpSp>
          <p:nvGrpSpPr>
            <p:cNvPr id="39" name="Agrupar 3">
              <a:extLst>
                <a:ext uri="{FF2B5EF4-FFF2-40B4-BE49-F238E27FC236}">
                  <a16:creationId xmlns="" xmlns:a16="http://schemas.microsoft.com/office/drawing/2014/main" id="{666F5F66-B0B3-450D-87A4-3071FF7FC187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50" name="Retângulo: Cantos Arredondados 4">
                <a:extLst>
                  <a:ext uri="{FF2B5EF4-FFF2-40B4-BE49-F238E27FC236}">
                    <a16:creationId xmlns="" xmlns:a16="http://schemas.microsoft.com/office/drawing/2014/main" id="{4D9B2370-7EB5-424A-A37F-A2E722B84B61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Retângulo: Cantos Arredondados 5">
                <a:extLst>
                  <a:ext uri="{FF2B5EF4-FFF2-40B4-BE49-F238E27FC236}">
                    <a16:creationId xmlns="" xmlns:a16="http://schemas.microsoft.com/office/drawing/2014/main" id="{33D07EB3-FC32-45C7-9363-8953E322297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Retângulo: Cantos Arredondados 6">
                <a:extLst>
                  <a:ext uri="{FF2B5EF4-FFF2-40B4-BE49-F238E27FC236}">
                    <a16:creationId xmlns="" xmlns:a16="http://schemas.microsoft.com/office/drawing/2014/main" id="{70C9F89C-0A33-4CD8-B443-6111AAE47D77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Forma Livre: Forma 7">
                <a:extLst>
                  <a:ext uri="{FF2B5EF4-FFF2-40B4-BE49-F238E27FC236}">
                    <a16:creationId xmlns="" xmlns:a16="http://schemas.microsoft.com/office/drawing/2014/main" id="{D83DDD28-61B7-4D25-A08A-2D0915811A5C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="" xmlns:a16="http://schemas.microsoft.com/office/drawing/2014/main" id="{6B2C3942-CD2E-4922-9715-FE9C07049939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" name="Retângulo: Cantos Arredondados 9">
                <a:extLst>
                  <a:ext uri="{FF2B5EF4-FFF2-40B4-BE49-F238E27FC236}">
                    <a16:creationId xmlns="" xmlns:a16="http://schemas.microsoft.com/office/drawing/2014/main" id="{9422F0B7-E037-4EE3-BBE9-B53E1FDD9F23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Retângulo: Cantos Arredondados 10">
                <a:extLst>
                  <a:ext uri="{FF2B5EF4-FFF2-40B4-BE49-F238E27FC236}">
                    <a16:creationId xmlns="" xmlns:a16="http://schemas.microsoft.com/office/drawing/2014/main" id="{B97B573A-7BD1-433F-950E-B76B702F0FC6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0" name="Agrupar 17">
              <a:extLst>
                <a:ext uri="{FF2B5EF4-FFF2-40B4-BE49-F238E27FC236}">
                  <a16:creationId xmlns="" xmlns:a16="http://schemas.microsoft.com/office/drawing/2014/main" id="{ABB8787A-8C83-47D2-87A2-D9574F8B1903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44" name="Forma Livre: Forma 18">
                <a:extLst>
                  <a:ext uri="{FF2B5EF4-FFF2-40B4-BE49-F238E27FC236}">
                    <a16:creationId xmlns="" xmlns:a16="http://schemas.microsoft.com/office/drawing/2014/main" id="{E51284B4-473B-4FC5-B9C9-D12EAE994A8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Forma Livre: Forma 19">
                <a:extLst>
                  <a:ext uri="{FF2B5EF4-FFF2-40B4-BE49-F238E27FC236}">
                    <a16:creationId xmlns="" xmlns:a16="http://schemas.microsoft.com/office/drawing/2014/main" id="{37ED7AB8-2693-4C1C-BF2E-25677D4BD67A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="" xmlns:a16="http://schemas.microsoft.com/office/drawing/2014/main" id="{BA06344F-8C85-458D-9FAE-341FA5023637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: Cantos Arredondados 21">
                <a:extLst>
                  <a:ext uri="{FF2B5EF4-FFF2-40B4-BE49-F238E27FC236}">
                    <a16:creationId xmlns="" xmlns:a16="http://schemas.microsoft.com/office/drawing/2014/main" id="{D9F453B7-5B75-408F-835C-405D06F8337C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: Cantos Arredondados 22">
                <a:extLst>
                  <a:ext uri="{FF2B5EF4-FFF2-40B4-BE49-F238E27FC236}">
                    <a16:creationId xmlns="" xmlns:a16="http://schemas.microsoft.com/office/drawing/2014/main" id="{1FB2ED43-66B2-423F-A18A-AC28043BF24F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Retângulo: Cantos Arredondados 23">
                <a:extLst>
                  <a:ext uri="{FF2B5EF4-FFF2-40B4-BE49-F238E27FC236}">
                    <a16:creationId xmlns="" xmlns:a16="http://schemas.microsoft.com/office/drawing/2014/main" id="{3252869B-B8BF-4141-9268-77811F9C7E01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1" name="Forma Livre: Forma 24">
              <a:extLst>
                <a:ext uri="{FF2B5EF4-FFF2-40B4-BE49-F238E27FC236}">
                  <a16:creationId xmlns="" xmlns:a16="http://schemas.microsoft.com/office/drawing/2014/main" id="{1F977B16-974F-4522-BCA5-C428B0913A73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de cantos arredondados 6">
              <a:extLst>
                <a:ext uri="{FF2B5EF4-FFF2-40B4-BE49-F238E27FC236}">
                  <a16:creationId xmlns="" xmlns:a16="http://schemas.microsoft.com/office/drawing/2014/main" id="{702E445C-853C-4344-8C79-5434B3F84D3F}"/>
                </a:ext>
              </a:extLst>
            </p:cNvPr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de cantos arredondados 6">
              <a:extLst>
                <a:ext uri="{FF2B5EF4-FFF2-40B4-BE49-F238E27FC236}">
                  <a16:creationId xmlns="" xmlns:a16="http://schemas.microsoft.com/office/drawing/2014/main" id="{E8274172-0D1D-4E88-B43D-49880A4456B2}"/>
                </a:ext>
              </a:extLst>
            </p:cNvPr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="" xmlns:a16="http://schemas.microsoft.com/office/drawing/2014/main" id="{16983F25-1B39-4996-818E-B134A94E7180}"/>
              </a:ext>
            </a:extLst>
          </p:cNvPr>
          <p:cNvGrpSpPr/>
          <p:nvPr/>
        </p:nvGrpSpPr>
        <p:grpSpPr>
          <a:xfrm>
            <a:off x="5536426" y="1416245"/>
            <a:ext cx="2298012" cy="2757615"/>
            <a:chOff x="15157549" y="3647728"/>
            <a:chExt cx="2298013" cy="2757615"/>
          </a:xfrm>
        </p:grpSpPr>
        <p:grpSp>
          <p:nvGrpSpPr>
            <p:cNvPr id="82" name="Grupo 12">
              <a:extLst>
                <a:ext uri="{FF2B5EF4-FFF2-40B4-BE49-F238E27FC236}">
                  <a16:creationId xmlns="" xmlns:a16="http://schemas.microsoft.com/office/drawing/2014/main" id="{895E5361-20DC-40C8-9197-93DB459FE199}"/>
                </a:ext>
              </a:extLst>
            </p:cNvPr>
            <p:cNvGrpSpPr/>
            <p:nvPr/>
          </p:nvGrpSpPr>
          <p:grpSpPr>
            <a:xfrm>
              <a:off x="15157549" y="3647728"/>
              <a:ext cx="2298013" cy="2757615"/>
              <a:chOff x="3806213" y="865318"/>
              <a:chExt cx="2298013" cy="2757615"/>
            </a:xfrm>
          </p:grpSpPr>
          <p:grpSp>
            <p:nvGrpSpPr>
              <p:cNvPr id="86" name="Grupo 11">
                <a:extLst>
                  <a:ext uri="{FF2B5EF4-FFF2-40B4-BE49-F238E27FC236}">
                    <a16:creationId xmlns="" xmlns:a16="http://schemas.microsoft.com/office/drawing/2014/main" id="{1F15CF61-291C-4394-AC4A-C57F568D7406}"/>
                  </a:ext>
                </a:extLst>
              </p:cNvPr>
              <p:cNvGrpSpPr/>
              <p:nvPr/>
            </p:nvGrpSpPr>
            <p:grpSpPr>
              <a:xfrm>
                <a:off x="3806213" y="865318"/>
                <a:ext cx="2298013" cy="2757615"/>
                <a:chOff x="6907574" y="786758"/>
                <a:chExt cx="2298013" cy="2757615"/>
              </a:xfrm>
            </p:grpSpPr>
            <p:grpSp>
              <p:nvGrpSpPr>
                <p:cNvPr id="93" name="Agrupar 3">
                  <a:extLst>
                    <a:ext uri="{FF2B5EF4-FFF2-40B4-BE49-F238E27FC236}">
                      <a16:creationId xmlns="" xmlns:a16="http://schemas.microsoft.com/office/drawing/2014/main" id="{4B524DF1-4FBF-4DCD-87DD-6933CA051DC1}"/>
                    </a:ext>
                  </a:extLst>
                </p:cNvPr>
                <p:cNvGrpSpPr/>
                <p:nvPr/>
              </p:nvGrpSpPr>
              <p:grpSpPr>
                <a:xfrm>
                  <a:off x="6907574" y="786758"/>
                  <a:ext cx="2298013" cy="2757615"/>
                  <a:chOff x="3131840" y="1124744"/>
                  <a:chExt cx="3312368" cy="3888432"/>
                </a:xfrm>
              </p:grpSpPr>
              <p:sp>
                <p:nvSpPr>
                  <p:cNvPr id="101" name="Retângulo: Cantos Arredondados 4">
                    <a:extLst>
                      <a:ext uri="{FF2B5EF4-FFF2-40B4-BE49-F238E27FC236}">
                        <a16:creationId xmlns="" xmlns:a16="http://schemas.microsoft.com/office/drawing/2014/main" id="{8D4B0446-458A-41F9-9F38-FA624B910448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2" name="Retângulo: Cantos Arredondados 5">
                    <a:extLst>
                      <a:ext uri="{FF2B5EF4-FFF2-40B4-BE49-F238E27FC236}">
                        <a16:creationId xmlns="" xmlns:a16="http://schemas.microsoft.com/office/drawing/2014/main" id="{C8D52F37-049A-43B9-AAAC-C3D32D8A4E7F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3" name="Retângulo: Cantos Arredondados 6">
                    <a:extLst>
                      <a:ext uri="{FF2B5EF4-FFF2-40B4-BE49-F238E27FC236}">
                        <a16:creationId xmlns="" xmlns:a16="http://schemas.microsoft.com/office/drawing/2014/main" id="{6410171E-B769-4DC5-BD52-1A881135387C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4" name="Forma Livre: Forma 7">
                    <a:extLst>
                      <a:ext uri="{FF2B5EF4-FFF2-40B4-BE49-F238E27FC236}">
                        <a16:creationId xmlns="" xmlns:a16="http://schemas.microsoft.com/office/drawing/2014/main" id="{9C3633A1-F46F-454E-89FF-9C26F0E82536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5" name="Retângulo 104">
                    <a:extLst>
                      <a:ext uri="{FF2B5EF4-FFF2-40B4-BE49-F238E27FC236}">
                        <a16:creationId xmlns="" xmlns:a16="http://schemas.microsoft.com/office/drawing/2014/main" id="{C6677C20-D1C1-4FF7-84E5-1ABCD28E08F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6" name="Retângulo: Cantos Arredondados 9">
                    <a:extLst>
                      <a:ext uri="{FF2B5EF4-FFF2-40B4-BE49-F238E27FC236}">
                        <a16:creationId xmlns="" xmlns:a16="http://schemas.microsoft.com/office/drawing/2014/main" id="{E50EAD44-EC47-4AC5-92EB-631085352C2D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7" name="Retângulo: Cantos Arredondados 10">
                    <a:extLst>
                      <a:ext uri="{FF2B5EF4-FFF2-40B4-BE49-F238E27FC236}">
                        <a16:creationId xmlns="" xmlns:a16="http://schemas.microsoft.com/office/drawing/2014/main" id="{2BF2A6E7-D817-4C0E-8EDC-EEEB6BBBFA13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94" name="Agrupar 93">
                  <a:extLst>
                    <a:ext uri="{FF2B5EF4-FFF2-40B4-BE49-F238E27FC236}">
                      <a16:creationId xmlns="" xmlns:a16="http://schemas.microsoft.com/office/drawing/2014/main" id="{D8628CF8-F47D-4E27-8CDC-D58FB7CF8C36}"/>
                    </a:ext>
                  </a:extLst>
                </p:cNvPr>
                <p:cNvGrpSpPr/>
                <p:nvPr/>
              </p:nvGrpSpPr>
              <p:grpSpPr>
                <a:xfrm>
                  <a:off x="7769333" y="2582082"/>
                  <a:ext cx="789943" cy="348001"/>
                  <a:chOff x="1691680" y="1268760"/>
                  <a:chExt cx="2016224" cy="888224"/>
                </a:xfrm>
              </p:grpSpPr>
              <p:sp>
                <p:nvSpPr>
                  <p:cNvPr id="95" name="Forma Livre: Forma 94">
                    <a:extLst>
                      <a:ext uri="{FF2B5EF4-FFF2-40B4-BE49-F238E27FC236}">
                        <a16:creationId xmlns="" xmlns:a16="http://schemas.microsoft.com/office/drawing/2014/main" id="{89DC7F12-19D9-42CD-8718-62513D53F5AD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6" name="Forma Livre: Forma 95">
                    <a:extLst>
                      <a:ext uri="{FF2B5EF4-FFF2-40B4-BE49-F238E27FC236}">
                        <a16:creationId xmlns="" xmlns:a16="http://schemas.microsoft.com/office/drawing/2014/main" id="{11C99363-6E30-4C1C-B8DC-809C57276743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7" name="Elipse 96">
                    <a:extLst>
                      <a:ext uri="{FF2B5EF4-FFF2-40B4-BE49-F238E27FC236}">
                        <a16:creationId xmlns="" xmlns:a16="http://schemas.microsoft.com/office/drawing/2014/main" id="{2CCF3187-84BD-449E-B437-7B5B3983433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8" name="Retângulo: Cantos Arredondados 97">
                    <a:extLst>
                      <a:ext uri="{FF2B5EF4-FFF2-40B4-BE49-F238E27FC236}">
                        <a16:creationId xmlns="" xmlns:a16="http://schemas.microsoft.com/office/drawing/2014/main" id="{BBACAF4A-AA43-4530-B9AE-2E0894AD5BD1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9" name="Retângulo: Cantos Arredondados 98">
                    <a:extLst>
                      <a:ext uri="{FF2B5EF4-FFF2-40B4-BE49-F238E27FC236}">
                        <a16:creationId xmlns="" xmlns:a16="http://schemas.microsoft.com/office/drawing/2014/main" id="{1832EC49-72EA-4FCA-BBCF-53A3987C8074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0" name="Retângulo: Cantos Arredondados 99">
                    <a:extLst>
                      <a:ext uri="{FF2B5EF4-FFF2-40B4-BE49-F238E27FC236}">
                        <a16:creationId xmlns="" xmlns:a16="http://schemas.microsoft.com/office/drawing/2014/main" id="{4149D41B-6A79-40EF-AA89-2D0599E06E31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  <p:grpSp>
            <p:nvGrpSpPr>
              <p:cNvPr id="87" name="Agrupar 11">
                <a:extLst>
                  <a:ext uri="{FF2B5EF4-FFF2-40B4-BE49-F238E27FC236}">
                    <a16:creationId xmlns="" xmlns:a16="http://schemas.microsoft.com/office/drawing/2014/main" id="{FF1ACDFF-53C4-4046-8BAC-5659A177F97F}"/>
                  </a:ext>
                </a:extLst>
              </p:cNvPr>
              <p:cNvGrpSpPr/>
              <p:nvPr/>
            </p:nvGrpSpPr>
            <p:grpSpPr>
              <a:xfrm>
                <a:off x="4466721" y="1670425"/>
                <a:ext cx="287252" cy="718129"/>
                <a:chOff x="4355972" y="1268760"/>
                <a:chExt cx="288032" cy="720080"/>
              </a:xfrm>
            </p:grpSpPr>
            <p:sp>
              <p:nvSpPr>
                <p:cNvPr id="91" name="Retângulo: Cantos Arredondados 12">
                  <a:extLst>
                    <a:ext uri="{FF2B5EF4-FFF2-40B4-BE49-F238E27FC236}">
                      <a16:creationId xmlns="" xmlns:a16="http://schemas.microsoft.com/office/drawing/2014/main" id="{32E5891B-A731-4FB5-ACF6-163B15D99891}"/>
                    </a:ext>
                  </a:extLst>
                </p:cNvPr>
                <p:cNvSpPr/>
                <p:nvPr/>
              </p:nvSpPr>
              <p:spPr>
                <a:xfrm>
                  <a:off x="4355972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2" name="Retângulo: Cantos Arredondados 13">
                  <a:extLst>
                    <a:ext uri="{FF2B5EF4-FFF2-40B4-BE49-F238E27FC236}">
                      <a16:creationId xmlns="" xmlns:a16="http://schemas.microsoft.com/office/drawing/2014/main" id="{A814D18B-E602-4B8A-B9D1-141DB84BE861}"/>
                    </a:ext>
                  </a:extLst>
                </p:cNvPr>
                <p:cNvSpPr/>
                <p:nvPr/>
              </p:nvSpPr>
              <p:spPr>
                <a:xfrm>
                  <a:off x="4499990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88" name="Agrupar 14">
                <a:extLst>
                  <a:ext uri="{FF2B5EF4-FFF2-40B4-BE49-F238E27FC236}">
                    <a16:creationId xmlns="" xmlns:a16="http://schemas.microsoft.com/office/drawing/2014/main" id="{42451D24-90B3-4435-B4C1-6FA153B0B718}"/>
                  </a:ext>
                </a:extLst>
              </p:cNvPr>
              <p:cNvGrpSpPr/>
              <p:nvPr/>
            </p:nvGrpSpPr>
            <p:grpSpPr>
              <a:xfrm>
                <a:off x="5411469" y="1637489"/>
                <a:ext cx="287252" cy="718129"/>
                <a:chOff x="4860032" y="1340768"/>
                <a:chExt cx="288032" cy="720080"/>
              </a:xfrm>
            </p:grpSpPr>
            <p:sp>
              <p:nvSpPr>
                <p:cNvPr id="89" name="Retângulo: Cantos Arredondados 15">
                  <a:extLst>
                    <a:ext uri="{FF2B5EF4-FFF2-40B4-BE49-F238E27FC236}">
                      <a16:creationId xmlns="" xmlns:a16="http://schemas.microsoft.com/office/drawing/2014/main" id="{C1D98CE6-45EE-4230-94AF-921530AF0B61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0" name="Retângulo: Cantos Arredondados 16">
                  <a:extLst>
                    <a:ext uri="{FF2B5EF4-FFF2-40B4-BE49-F238E27FC236}">
                      <a16:creationId xmlns="" xmlns:a16="http://schemas.microsoft.com/office/drawing/2014/main" id="{DF5208D3-1CB5-409A-9B7D-5DA9FED0333F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83" name="Agrupar 82">
              <a:extLst>
                <a:ext uri="{FF2B5EF4-FFF2-40B4-BE49-F238E27FC236}">
                  <a16:creationId xmlns="" xmlns:a16="http://schemas.microsoft.com/office/drawing/2014/main" id="{54960447-FDFF-45DE-A838-1492FDC600D6}"/>
                </a:ext>
              </a:extLst>
            </p:cNvPr>
            <p:cNvGrpSpPr/>
            <p:nvPr/>
          </p:nvGrpSpPr>
          <p:grpSpPr>
            <a:xfrm>
              <a:off x="16237669" y="5159896"/>
              <a:ext cx="432048" cy="219370"/>
              <a:chOff x="12421245" y="5159896"/>
              <a:chExt cx="285906" cy="145167"/>
            </a:xfrm>
          </p:grpSpPr>
          <p:sp>
            <p:nvSpPr>
              <p:cNvPr id="84" name="Forma Livre: Forma 83">
                <a:extLst>
                  <a:ext uri="{FF2B5EF4-FFF2-40B4-BE49-F238E27FC236}">
                    <a16:creationId xmlns="" xmlns:a16="http://schemas.microsoft.com/office/drawing/2014/main" id="{1ECD66CD-F12E-4DA6-A566-D11A15F0E2FE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5" name="Forma Livre: Forma 84">
                <a:extLst>
                  <a:ext uri="{FF2B5EF4-FFF2-40B4-BE49-F238E27FC236}">
                    <a16:creationId xmlns="" xmlns:a16="http://schemas.microsoft.com/office/drawing/2014/main" id="{D06248FC-2E8C-4724-9ADC-7EEFDB4EE49F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0" name="Grupo 19"/>
          <p:cNvGrpSpPr/>
          <p:nvPr/>
        </p:nvGrpSpPr>
        <p:grpSpPr>
          <a:xfrm>
            <a:off x="-451490" y="-546971"/>
            <a:ext cx="2582986" cy="2582986"/>
            <a:chOff x="1028700" y="491655"/>
            <a:chExt cx="1282060" cy="1282060"/>
          </a:xfrm>
          <a:solidFill>
            <a:srgbClr val="0AB39C"/>
          </a:solidFill>
        </p:grpSpPr>
        <p:sp>
          <p:nvSpPr>
            <p:cNvPr id="19" name="Elipse 18"/>
            <p:cNvSpPr/>
            <p:nvPr/>
          </p:nvSpPr>
          <p:spPr>
            <a:xfrm>
              <a:off x="1028700" y="491655"/>
              <a:ext cx="1282060" cy="128206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8"/>
            <p:cNvSpPr/>
            <p:nvPr/>
          </p:nvSpPr>
          <p:spPr>
            <a:xfrm>
              <a:off x="1349215" y="812170"/>
              <a:ext cx="641030" cy="64103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840003" y="4636496"/>
            <a:ext cx="1114313" cy="1114313"/>
            <a:chOff x="1028700" y="491655"/>
            <a:chExt cx="1282060" cy="1282060"/>
          </a:xfrm>
          <a:solidFill>
            <a:srgbClr val="0192E1"/>
          </a:solidFill>
        </p:grpSpPr>
        <p:sp>
          <p:nvSpPr>
            <p:cNvPr id="112" name="Elipse 18"/>
            <p:cNvSpPr/>
            <p:nvPr/>
          </p:nvSpPr>
          <p:spPr>
            <a:xfrm>
              <a:off x="1028700" y="491655"/>
              <a:ext cx="1282060" cy="128206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8"/>
            <p:cNvSpPr/>
            <p:nvPr/>
          </p:nvSpPr>
          <p:spPr>
            <a:xfrm>
              <a:off x="1349215" y="812170"/>
              <a:ext cx="641030" cy="64103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10474404" y="4247579"/>
            <a:ext cx="1334989" cy="1334989"/>
            <a:chOff x="1028700" y="491655"/>
            <a:chExt cx="1282060" cy="1282060"/>
          </a:xfrm>
          <a:solidFill>
            <a:srgbClr val="0174E1"/>
          </a:solidFill>
        </p:grpSpPr>
        <p:sp>
          <p:nvSpPr>
            <p:cNvPr id="115" name="Elipse 18"/>
            <p:cNvSpPr/>
            <p:nvPr/>
          </p:nvSpPr>
          <p:spPr>
            <a:xfrm>
              <a:off x="1028700" y="491655"/>
              <a:ext cx="1282060" cy="128206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8"/>
            <p:cNvSpPr/>
            <p:nvPr/>
          </p:nvSpPr>
          <p:spPr>
            <a:xfrm>
              <a:off x="1349215" y="812170"/>
              <a:ext cx="641030" cy="64103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9374229" y="5298095"/>
            <a:ext cx="905427" cy="905427"/>
            <a:chOff x="1028700" y="491655"/>
            <a:chExt cx="1282060" cy="1282060"/>
          </a:xfrm>
          <a:solidFill>
            <a:srgbClr val="0BC5AA"/>
          </a:solidFill>
        </p:grpSpPr>
        <p:sp>
          <p:nvSpPr>
            <p:cNvPr id="118" name="Elipse 18"/>
            <p:cNvSpPr/>
            <p:nvPr/>
          </p:nvSpPr>
          <p:spPr>
            <a:xfrm>
              <a:off x="1028700" y="491655"/>
              <a:ext cx="1282060" cy="128206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8"/>
            <p:cNvSpPr/>
            <p:nvPr/>
          </p:nvSpPr>
          <p:spPr>
            <a:xfrm>
              <a:off x="1349215" y="812170"/>
              <a:ext cx="641030" cy="641030"/>
            </a:xfrm>
            <a:custGeom>
              <a:avLst/>
              <a:gdLst/>
              <a:ahLst/>
              <a:cxnLst/>
              <a:rect l="l" t="t" r="r" b="b"/>
              <a:pathLst>
                <a:path w="1282060" h="1282060">
                  <a:moveTo>
                    <a:pt x="641030" y="229802"/>
                  </a:moveTo>
                  <a:cubicBezTo>
                    <a:pt x="421930" y="229802"/>
                    <a:pt x="244315" y="407417"/>
                    <a:pt x="244315" y="626517"/>
                  </a:cubicBezTo>
                  <a:cubicBezTo>
                    <a:pt x="244315" y="845617"/>
                    <a:pt x="421930" y="1023232"/>
                    <a:pt x="641030" y="1023232"/>
                  </a:cubicBezTo>
                  <a:cubicBezTo>
                    <a:pt x="860130" y="1023232"/>
                    <a:pt x="1037745" y="845617"/>
                    <a:pt x="1037745" y="626517"/>
                  </a:cubicBezTo>
                  <a:cubicBezTo>
                    <a:pt x="1037745" y="407417"/>
                    <a:pt x="860130" y="229802"/>
                    <a:pt x="641030" y="229802"/>
                  </a:cubicBezTo>
                  <a:close/>
                  <a:moveTo>
                    <a:pt x="641030" y="0"/>
                  </a:moveTo>
                  <a:cubicBezTo>
                    <a:pt x="995061" y="0"/>
                    <a:pt x="1282060" y="286999"/>
                    <a:pt x="1282060" y="641030"/>
                  </a:cubicBezTo>
                  <a:cubicBezTo>
                    <a:pt x="1282060" y="995061"/>
                    <a:pt x="995061" y="1282060"/>
                    <a:pt x="641030" y="1282060"/>
                  </a:cubicBezTo>
                  <a:cubicBezTo>
                    <a:pt x="286999" y="1282060"/>
                    <a:pt x="0" y="995061"/>
                    <a:pt x="0" y="641030"/>
                  </a:cubicBezTo>
                  <a:cubicBezTo>
                    <a:pt x="0" y="286999"/>
                    <a:pt x="286999" y="0"/>
                    <a:pt x="64103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 20"/>
          <p:cNvSpPr/>
          <p:nvPr/>
        </p:nvSpPr>
        <p:spPr>
          <a:xfrm rot="20404225">
            <a:off x="9761961" y="-635416"/>
            <a:ext cx="2759877" cy="2759877"/>
          </a:xfrm>
          <a:prstGeom prst="rect">
            <a:avLst/>
          </a:prstGeom>
          <a:noFill/>
          <a:ln w="76200">
            <a:solidFill>
              <a:srgbClr val="0AB3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 rot="18853478">
            <a:off x="9834415" y="-1324908"/>
            <a:ext cx="3146091" cy="3146091"/>
          </a:xfrm>
          <a:prstGeom prst="rect">
            <a:avLst/>
          </a:prstGeom>
          <a:noFill/>
          <a:ln w="76200">
            <a:solidFill>
              <a:srgbClr val="0174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17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39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de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38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64" presetClass="path" presetSubtype="0" accel="28000" decel="72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7 7.40741E-7 L -2.08333E-7 -0.12778 " pathEditMode="relative" rAng="0" ptsTypes="AA">
                                      <p:cBhvr>
                                        <p:cTn id="43" dur="3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-3.33333E-6 0.13889 " pathEditMode="relative" rAng="0" ptsTypes="AA">
                                      <p:cBhvr>
                                        <p:cTn id="45" dur="38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4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62000" decel="38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6 -2.22222E-6 L -2.08333E-6 0.11111 " pathEditMode="relative" rAng="0" ptsTypes="AA">
                                      <p:cBhvr>
                                        <p:cTn id="47" dur="3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7.40741E-7 L -1.45833E-6 0.12222 " pathEditMode="relative" rAng="0" ptsTypes="AA">
                                      <p:cBhvr>
                                        <p:cTn id="49" dur="28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33333E-6 -4.07407E-6 L 3.33333E-6 0.25 " pathEditMode="relative" rAng="0" ptsTypes="AA">
                                      <p:cBhvr>
                                        <p:cTn id="55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20" grpId="0" animBg="1"/>
      <p:bldP spid="12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BAB3F456-50CC-41AE-9B76-EC97A2174643}"/>
              </a:ext>
            </a:extLst>
          </p:cNvPr>
          <p:cNvSpPr/>
          <p:nvPr/>
        </p:nvSpPr>
        <p:spPr>
          <a:xfrm>
            <a:off x="0" y="-2"/>
            <a:ext cx="1219408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BAB3F456-50CC-41AE-9B76-EC97A2174643}"/>
              </a:ext>
            </a:extLst>
          </p:cNvPr>
          <p:cNvSpPr/>
          <p:nvPr/>
        </p:nvSpPr>
        <p:spPr>
          <a:xfrm>
            <a:off x="0" y="0"/>
            <a:ext cx="12194084" cy="6857999"/>
          </a:xfrm>
          <a:prstGeom prst="rect">
            <a:avLst/>
          </a:prstGeom>
          <a:solidFill>
            <a:srgbClr val="017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277392" y="2658069"/>
            <a:ext cx="963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MELHORE SEU DESEMPENHO ACADÊMICO</a:t>
            </a:r>
            <a:endParaRPr lang="pt-BR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277392" y="2658069"/>
            <a:ext cx="9563100" cy="923330"/>
            <a:chOff x="1028700" y="2658069"/>
            <a:chExt cx="9563100" cy="923330"/>
          </a:xfrm>
        </p:grpSpPr>
        <p:sp>
          <p:nvSpPr>
            <p:cNvPr id="3" name="Retângulo 2"/>
            <p:cNvSpPr/>
            <p:nvPr/>
          </p:nvSpPr>
          <p:spPr>
            <a:xfrm>
              <a:off x="1028700" y="2658069"/>
              <a:ext cx="124346" cy="923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1153046" y="2658069"/>
              <a:ext cx="9438754" cy="923330"/>
            </a:xfrm>
            <a:prstGeom prst="rect">
              <a:avLst/>
            </a:prstGeom>
            <a:solidFill>
              <a:srgbClr val="017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910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81407 -1.11111E-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6" presetClass="exit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" presetClass="exit" presetSubtype="2" accel="10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2" ac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B3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2539482" y="1440947"/>
            <a:ext cx="243115" cy="2191068"/>
            <a:chOff x="2539482" y="3417919"/>
            <a:chExt cx="243115" cy="2191068"/>
          </a:xfrm>
        </p:grpSpPr>
        <p:sp>
          <p:nvSpPr>
            <p:cNvPr id="13" name="Retângulo 12"/>
            <p:cNvSpPr/>
            <p:nvPr/>
          </p:nvSpPr>
          <p:spPr>
            <a:xfrm>
              <a:off x="2624754" y="3417919"/>
              <a:ext cx="72572" cy="2002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2539482" y="5365872"/>
              <a:ext cx="243115" cy="243115"/>
            </a:xfrm>
            <a:custGeom>
              <a:avLst/>
              <a:gdLst/>
              <a:ahLst/>
              <a:cxnLst/>
              <a:rect l="l" t="t" r="r" b="b"/>
              <a:pathLst>
                <a:path w="1509486" h="1509486">
                  <a:moveTo>
                    <a:pt x="754742" y="310633"/>
                  </a:moveTo>
                  <a:cubicBezTo>
                    <a:pt x="509467" y="310633"/>
                    <a:pt x="310632" y="509468"/>
                    <a:pt x="310632" y="754743"/>
                  </a:cubicBezTo>
                  <a:cubicBezTo>
                    <a:pt x="310632" y="1000018"/>
                    <a:pt x="509467" y="1198853"/>
                    <a:pt x="754742" y="1198853"/>
                  </a:cubicBezTo>
                  <a:cubicBezTo>
                    <a:pt x="1000017" y="1198853"/>
                    <a:pt x="1198852" y="1000018"/>
                    <a:pt x="1198852" y="754743"/>
                  </a:cubicBezTo>
                  <a:cubicBezTo>
                    <a:pt x="1198852" y="509468"/>
                    <a:pt x="1000017" y="310633"/>
                    <a:pt x="754742" y="310633"/>
                  </a:cubicBezTo>
                  <a:close/>
                  <a:moveTo>
                    <a:pt x="754743" y="0"/>
                  </a:moveTo>
                  <a:cubicBezTo>
                    <a:pt x="1171576" y="0"/>
                    <a:pt x="1509486" y="337910"/>
                    <a:pt x="1509486" y="754743"/>
                  </a:cubicBezTo>
                  <a:cubicBezTo>
                    <a:pt x="1509486" y="1171576"/>
                    <a:pt x="1171576" y="1509486"/>
                    <a:pt x="754743" y="1509486"/>
                  </a:cubicBezTo>
                  <a:cubicBezTo>
                    <a:pt x="337910" y="1509486"/>
                    <a:pt x="0" y="1171576"/>
                    <a:pt x="0" y="754743"/>
                  </a:cubicBezTo>
                  <a:cubicBezTo>
                    <a:pt x="0" y="337910"/>
                    <a:pt x="337910" y="0"/>
                    <a:pt x="7547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6294482" y="883703"/>
            <a:ext cx="352080" cy="3173112"/>
            <a:chOff x="2539482" y="3417919"/>
            <a:chExt cx="243115" cy="2191068"/>
          </a:xfrm>
        </p:grpSpPr>
        <p:sp>
          <p:nvSpPr>
            <p:cNvPr id="26" name="Retângulo 25"/>
            <p:cNvSpPr/>
            <p:nvPr/>
          </p:nvSpPr>
          <p:spPr>
            <a:xfrm>
              <a:off x="2624754" y="3417919"/>
              <a:ext cx="72572" cy="2002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18"/>
            <p:cNvSpPr/>
            <p:nvPr/>
          </p:nvSpPr>
          <p:spPr>
            <a:xfrm>
              <a:off x="2539482" y="5365872"/>
              <a:ext cx="243115" cy="243115"/>
            </a:xfrm>
            <a:custGeom>
              <a:avLst/>
              <a:gdLst/>
              <a:ahLst/>
              <a:cxnLst/>
              <a:rect l="l" t="t" r="r" b="b"/>
              <a:pathLst>
                <a:path w="1509486" h="1509486">
                  <a:moveTo>
                    <a:pt x="754742" y="310633"/>
                  </a:moveTo>
                  <a:cubicBezTo>
                    <a:pt x="509467" y="310633"/>
                    <a:pt x="310632" y="509468"/>
                    <a:pt x="310632" y="754743"/>
                  </a:cubicBezTo>
                  <a:cubicBezTo>
                    <a:pt x="310632" y="1000018"/>
                    <a:pt x="509467" y="1198853"/>
                    <a:pt x="754742" y="1198853"/>
                  </a:cubicBezTo>
                  <a:cubicBezTo>
                    <a:pt x="1000017" y="1198853"/>
                    <a:pt x="1198852" y="1000018"/>
                    <a:pt x="1198852" y="754743"/>
                  </a:cubicBezTo>
                  <a:cubicBezTo>
                    <a:pt x="1198852" y="509468"/>
                    <a:pt x="1000017" y="310633"/>
                    <a:pt x="754742" y="310633"/>
                  </a:cubicBezTo>
                  <a:close/>
                  <a:moveTo>
                    <a:pt x="754743" y="0"/>
                  </a:moveTo>
                  <a:cubicBezTo>
                    <a:pt x="1171576" y="0"/>
                    <a:pt x="1509486" y="337910"/>
                    <a:pt x="1509486" y="754743"/>
                  </a:cubicBezTo>
                  <a:cubicBezTo>
                    <a:pt x="1509486" y="1171576"/>
                    <a:pt x="1171576" y="1509486"/>
                    <a:pt x="754743" y="1509486"/>
                  </a:cubicBezTo>
                  <a:cubicBezTo>
                    <a:pt x="337910" y="1509486"/>
                    <a:pt x="0" y="1171576"/>
                    <a:pt x="0" y="754743"/>
                  </a:cubicBezTo>
                  <a:cubicBezTo>
                    <a:pt x="0" y="337910"/>
                    <a:pt x="337910" y="0"/>
                    <a:pt x="7547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9963184" y="1593344"/>
            <a:ext cx="243115" cy="2191068"/>
            <a:chOff x="2539482" y="3417919"/>
            <a:chExt cx="243115" cy="2191068"/>
          </a:xfrm>
        </p:grpSpPr>
        <p:sp>
          <p:nvSpPr>
            <p:cNvPr id="29" name="Retângulo 28"/>
            <p:cNvSpPr/>
            <p:nvPr/>
          </p:nvSpPr>
          <p:spPr>
            <a:xfrm>
              <a:off x="2624754" y="3417919"/>
              <a:ext cx="72572" cy="2002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18"/>
            <p:cNvSpPr/>
            <p:nvPr/>
          </p:nvSpPr>
          <p:spPr>
            <a:xfrm>
              <a:off x="2539482" y="5365872"/>
              <a:ext cx="243115" cy="243115"/>
            </a:xfrm>
            <a:custGeom>
              <a:avLst/>
              <a:gdLst/>
              <a:ahLst/>
              <a:cxnLst/>
              <a:rect l="l" t="t" r="r" b="b"/>
              <a:pathLst>
                <a:path w="1509486" h="1509486">
                  <a:moveTo>
                    <a:pt x="754742" y="310633"/>
                  </a:moveTo>
                  <a:cubicBezTo>
                    <a:pt x="509467" y="310633"/>
                    <a:pt x="310632" y="509468"/>
                    <a:pt x="310632" y="754743"/>
                  </a:cubicBezTo>
                  <a:cubicBezTo>
                    <a:pt x="310632" y="1000018"/>
                    <a:pt x="509467" y="1198853"/>
                    <a:pt x="754742" y="1198853"/>
                  </a:cubicBezTo>
                  <a:cubicBezTo>
                    <a:pt x="1000017" y="1198853"/>
                    <a:pt x="1198852" y="1000018"/>
                    <a:pt x="1198852" y="754743"/>
                  </a:cubicBezTo>
                  <a:cubicBezTo>
                    <a:pt x="1198852" y="509468"/>
                    <a:pt x="1000017" y="310633"/>
                    <a:pt x="754742" y="310633"/>
                  </a:cubicBezTo>
                  <a:close/>
                  <a:moveTo>
                    <a:pt x="754743" y="0"/>
                  </a:moveTo>
                  <a:cubicBezTo>
                    <a:pt x="1171576" y="0"/>
                    <a:pt x="1509486" y="337910"/>
                    <a:pt x="1509486" y="754743"/>
                  </a:cubicBezTo>
                  <a:cubicBezTo>
                    <a:pt x="1509486" y="1171576"/>
                    <a:pt x="1171576" y="1509486"/>
                    <a:pt x="754743" y="1509486"/>
                  </a:cubicBezTo>
                  <a:cubicBezTo>
                    <a:pt x="337910" y="1509486"/>
                    <a:pt x="0" y="1171576"/>
                    <a:pt x="0" y="754743"/>
                  </a:cubicBezTo>
                  <a:cubicBezTo>
                    <a:pt x="0" y="337910"/>
                    <a:pt x="337910" y="0"/>
                    <a:pt x="7547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8781311" y="1212295"/>
            <a:ext cx="2648372" cy="2648372"/>
            <a:chOff x="1364342" y="1625600"/>
            <a:chExt cx="3483428" cy="3483428"/>
          </a:xfrm>
        </p:grpSpPr>
        <p:sp>
          <p:nvSpPr>
            <p:cNvPr id="4" name="Retângulo 3"/>
            <p:cNvSpPr/>
            <p:nvPr/>
          </p:nvSpPr>
          <p:spPr>
            <a:xfrm>
              <a:off x="1364342" y="1625600"/>
              <a:ext cx="3483428" cy="3483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046674" y="1902825"/>
              <a:ext cx="18133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 smtClean="0">
                  <a:solidFill>
                    <a:srgbClr val="0AB39C"/>
                  </a:solidFill>
                  <a:latin typeface="Agency FB" panose="020B0503020202020204" pitchFamily="34" charset="0"/>
                </a:rPr>
                <a:t>CRIE, LEIA.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1270" y1="40196" x2="41270" y2="40196"/>
                          <a14:foregroundMark x1="38095" y1="26471" x2="38095" y2="264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114" y="2832132"/>
              <a:ext cx="1943058" cy="1572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upo 6"/>
          <p:cNvGrpSpPr/>
          <p:nvPr/>
        </p:nvGrpSpPr>
        <p:grpSpPr>
          <a:xfrm>
            <a:off x="4728808" y="794767"/>
            <a:ext cx="3483428" cy="3483428"/>
            <a:chOff x="6175827" y="1821540"/>
            <a:chExt cx="3483428" cy="3483428"/>
          </a:xfrm>
        </p:grpSpPr>
        <p:grpSp>
          <p:nvGrpSpPr>
            <p:cNvPr id="8" name="Grupo 7"/>
            <p:cNvGrpSpPr/>
            <p:nvPr/>
          </p:nvGrpSpPr>
          <p:grpSpPr>
            <a:xfrm>
              <a:off x="6175827" y="1821540"/>
              <a:ext cx="3483428" cy="3483428"/>
              <a:chOff x="1364342" y="1625600"/>
              <a:chExt cx="3483428" cy="3483428"/>
            </a:xfrm>
          </p:grpSpPr>
          <p:sp>
            <p:nvSpPr>
              <p:cNvPr id="9" name="Retângulo 8"/>
              <p:cNvSpPr/>
              <p:nvPr/>
            </p:nvSpPr>
            <p:spPr>
              <a:xfrm>
                <a:off x="1364342" y="1625600"/>
                <a:ext cx="3483428" cy="34834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/>
              <p:cNvSpPr txBox="1"/>
              <p:nvPr/>
            </p:nvSpPr>
            <p:spPr>
              <a:xfrm>
                <a:off x="1792997" y="1959428"/>
                <a:ext cx="28440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600" b="1" dirty="0" smtClean="0">
                    <a:solidFill>
                      <a:srgbClr val="0AB39C"/>
                    </a:solidFill>
                    <a:latin typeface="Agency FB" panose="020B0503020202020204" pitchFamily="34" charset="0"/>
                  </a:rPr>
                  <a:t>DESIGN SIMPLES.</a:t>
                </a:r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754" y="2939141"/>
              <a:ext cx="1215574" cy="1413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upo 11"/>
          <p:cNvGrpSpPr/>
          <p:nvPr/>
        </p:nvGrpSpPr>
        <p:grpSpPr>
          <a:xfrm>
            <a:off x="1272595" y="1081814"/>
            <a:ext cx="2776891" cy="2776891"/>
            <a:chOff x="8062415" y="1509485"/>
            <a:chExt cx="3483428" cy="3483428"/>
          </a:xfrm>
        </p:grpSpPr>
        <p:grpSp>
          <p:nvGrpSpPr>
            <p:cNvPr id="15" name="Grupo 14"/>
            <p:cNvGrpSpPr/>
            <p:nvPr/>
          </p:nvGrpSpPr>
          <p:grpSpPr>
            <a:xfrm>
              <a:off x="8062415" y="1509485"/>
              <a:ext cx="3483428" cy="3483428"/>
              <a:chOff x="1364342" y="1625600"/>
              <a:chExt cx="3483428" cy="3483428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1364342" y="1625600"/>
                <a:ext cx="3483428" cy="34834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1839404" y="1930397"/>
                <a:ext cx="2733164" cy="733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b="1" dirty="0" smtClean="0">
                    <a:solidFill>
                      <a:srgbClr val="0AB39C"/>
                    </a:solidFill>
                    <a:latin typeface="Agency FB" panose="020B0503020202020204" pitchFamily="34" charset="0"/>
                  </a:rPr>
                  <a:t>EDITE E INOVE.</a:t>
                </a:r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1672" y="2828510"/>
              <a:ext cx="1844912" cy="1629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tângulo 20"/>
          <p:cNvSpPr/>
          <p:nvPr/>
        </p:nvSpPr>
        <p:spPr>
          <a:xfrm>
            <a:off x="827314" y="0"/>
            <a:ext cx="3541486" cy="1081814"/>
          </a:xfrm>
          <a:prstGeom prst="rect">
            <a:avLst/>
          </a:prstGeom>
          <a:solidFill>
            <a:srgbClr val="0AB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4368799" y="-1"/>
            <a:ext cx="4412511" cy="794767"/>
          </a:xfrm>
          <a:prstGeom prst="rect">
            <a:avLst/>
          </a:prstGeom>
          <a:solidFill>
            <a:srgbClr val="0AB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8505371" y="0"/>
            <a:ext cx="3236686" cy="1212295"/>
          </a:xfrm>
          <a:prstGeom prst="rect">
            <a:avLst/>
          </a:prstGeom>
          <a:solidFill>
            <a:srgbClr val="0AB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36393 L 8.33333E-7 0.3361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0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8.33333E-7 -0.34474 L 8.33333E-7 0.3574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0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33333E-6 -0.27099 L -3.33333E-6 0.3042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15</Words>
  <Application>Microsoft Office PowerPoint</Application>
  <PresentationFormat>Personalizar</PresentationFormat>
  <Paragraphs>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22</cp:revision>
  <dcterms:created xsi:type="dcterms:W3CDTF">2018-10-30T00:37:57Z</dcterms:created>
  <dcterms:modified xsi:type="dcterms:W3CDTF">2018-10-30T13:20:53Z</dcterms:modified>
</cp:coreProperties>
</file>