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87"/>
    <a:srgbClr val="21D1C9"/>
    <a:srgbClr val="1CB0A9"/>
    <a:srgbClr val="1DB3AC"/>
    <a:srgbClr val="FF9300"/>
    <a:srgbClr val="DE8400"/>
    <a:srgbClr val="F49400"/>
    <a:srgbClr val="50C925"/>
    <a:srgbClr val="6CDC44"/>
    <a:srgbClr val="84B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-576" y="-7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=""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=""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=""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=""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=""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=""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=""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=""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=""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=""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=""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=""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=""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=""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=""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=""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=""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=""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=""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=""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=""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=""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=""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=""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=""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=""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=""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=""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=""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=""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=""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=""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=""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=""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=""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=""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=""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=""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=""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=""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=""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=""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=""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=""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=""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=""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=""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=""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=""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=""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=""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=""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=""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=""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=""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=""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=""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=""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=""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=""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=""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=""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=""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=""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=""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=""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=""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=""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=""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=""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=""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=""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=""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=""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=""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=""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=""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=""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=""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=""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=""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=""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=""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=""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=""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=""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=""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=""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=""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=""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=""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=""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=""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=""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=""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=""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=""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=""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=""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=""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=""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=""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=""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=""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=""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619743" y="1343472"/>
            <a:ext cx="17353922" cy="9649072"/>
            <a:chOff x="1619743" y="1343472"/>
            <a:chExt cx="17353922" cy="964907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1623767" y="1343472"/>
              <a:ext cx="17349898" cy="9649072"/>
            </a:xfrm>
            <a:prstGeom prst="roundRect">
              <a:avLst>
                <a:gd name="adj" fmla="val 20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1619743" y="1343472"/>
              <a:ext cx="17353922" cy="2088232"/>
              <a:chOff x="1260011" y="2063552"/>
              <a:chExt cx="17353922" cy="2088232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1260011" y="2063552"/>
                <a:ext cx="17353922" cy="2088232"/>
                <a:chOff x="1260011" y="2063552"/>
                <a:chExt cx="17353922" cy="2088232"/>
              </a:xfrm>
            </p:grpSpPr>
            <p:sp>
              <p:nvSpPr>
                <p:cNvPr id="3" name="Retângulo: Cantos Arredondados 5">
                  <a:extLst>
                    <a:ext uri="{FF2B5EF4-FFF2-40B4-BE49-F238E27FC236}">
                      <a16:creationId xmlns="" xmlns:a16="http://schemas.microsoft.com/office/drawing/2014/main" id="{8904E1ED-51B9-4FC0-B35B-957E2321D3A8}"/>
                    </a:ext>
                  </a:extLst>
                </p:cNvPr>
                <p:cNvSpPr/>
                <p:nvPr/>
              </p:nvSpPr>
              <p:spPr>
                <a:xfrm>
                  <a:off x="1260011" y="2063552"/>
                  <a:ext cx="17353922" cy="2088232"/>
                </a:xfrm>
                <a:prstGeom prst="roundRect">
                  <a:avLst>
                    <a:gd name="adj" fmla="val 751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>
                  <a:extLst>
                    <a:ext uri="{FF2B5EF4-FFF2-40B4-BE49-F238E27FC236}">
                      <a16:creationId xmlns="" xmlns:a16="http://schemas.microsoft.com/office/drawing/2014/main" id="{12A4A458-C3C9-48CC-A1EB-795918592009}"/>
                    </a:ext>
                  </a:extLst>
                </p:cNvPr>
                <p:cNvSpPr/>
                <p:nvPr/>
              </p:nvSpPr>
              <p:spPr>
                <a:xfrm>
                  <a:off x="1264035" y="2351584"/>
                  <a:ext cx="17349898" cy="151216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" name="Imagem 5">
                  <a:extLst>
                    <a:ext uri="{FF2B5EF4-FFF2-40B4-BE49-F238E27FC236}">
                      <a16:creationId xmlns="" xmlns:a16="http://schemas.microsoft.com/office/drawing/2014/main" id="{04AAC6BA-B41A-4999-8335-7D127D9649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05185" y="2704182"/>
                  <a:ext cx="2448272" cy="806972"/>
                </a:xfrm>
                <a:prstGeom prst="rect">
                  <a:avLst/>
                </a:prstGeom>
              </p:spPr>
            </p:pic>
          </p:grpSp>
          <p:sp>
            <p:nvSpPr>
              <p:cNvPr id="25" name="Retângulo de cantos arredondados 24"/>
              <p:cNvSpPr/>
              <p:nvPr/>
            </p:nvSpPr>
            <p:spPr>
              <a:xfrm>
                <a:off x="15101474" y="2563887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5292453" y="2646003"/>
                <a:ext cx="61061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ÓRUM DO 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STUDANTE:</a:t>
                </a:r>
                <a:endPara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3767" y="2563887"/>
                <a:ext cx="1117379" cy="1118624"/>
              </a:xfrm>
              <a:prstGeom prst="rect">
                <a:avLst/>
              </a:prstGeom>
            </p:spPr>
          </p:pic>
          <p:sp>
            <p:nvSpPr>
              <p:cNvPr id="28" name="Retângulo de cantos arredondados 27"/>
              <p:cNvSpPr/>
              <p:nvPr/>
            </p:nvSpPr>
            <p:spPr>
              <a:xfrm>
                <a:off x="3132213" y="2563887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1619743" y="3143672"/>
              <a:ext cx="1735392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">
            <a:extLst>
              <a:ext uri="{FF2B5EF4-FFF2-40B4-BE49-F238E27FC236}">
                <a16:creationId xmlns="" xmlns:a16="http://schemas.microsoft.com/office/drawing/2014/main" id="{8904E1ED-51B9-4FC0-B35B-957E2321D3A8}"/>
              </a:ext>
            </a:extLst>
          </p:cNvPr>
          <p:cNvSpPr/>
          <p:nvPr/>
        </p:nvSpPr>
        <p:spPr>
          <a:xfrm>
            <a:off x="1833756" y="3705786"/>
            <a:ext cx="4151483" cy="6840761"/>
          </a:xfrm>
          <a:prstGeom prst="roundRect">
            <a:avLst>
              <a:gd name="adj" fmla="val 7514"/>
            </a:avLst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">
            <a:extLst>
              <a:ext uri="{FF2B5EF4-FFF2-40B4-BE49-F238E27FC236}">
                <a16:creationId xmlns="" xmlns:a16="http://schemas.microsoft.com/office/drawing/2014/main" id="{8904E1ED-51B9-4FC0-B35B-957E2321D3A8}"/>
              </a:ext>
            </a:extLst>
          </p:cNvPr>
          <p:cNvSpPr/>
          <p:nvPr/>
        </p:nvSpPr>
        <p:spPr>
          <a:xfrm flipH="1" flipV="1">
            <a:off x="1820336" y="8579061"/>
            <a:ext cx="4164902" cy="1997151"/>
          </a:xfrm>
          <a:custGeom>
            <a:avLst/>
            <a:gdLst/>
            <a:ahLst/>
            <a:cxnLst/>
            <a:rect l="l" t="t" r="r" b="b"/>
            <a:pathLst>
              <a:path w="4637555" h="2943861">
                <a:moveTo>
                  <a:pt x="348466" y="0"/>
                </a:moveTo>
                <a:lnTo>
                  <a:pt x="4289087" y="0"/>
                </a:lnTo>
                <a:cubicBezTo>
                  <a:pt x="4481539" y="0"/>
                  <a:pt x="4637555" y="156014"/>
                  <a:pt x="4637555" y="348466"/>
                </a:cubicBezTo>
                <a:lnTo>
                  <a:pt x="4637555" y="2943861"/>
                </a:lnTo>
                <a:lnTo>
                  <a:pt x="0" y="2943861"/>
                </a:lnTo>
                <a:lnTo>
                  <a:pt x="0" y="348466"/>
                </a:lnTo>
                <a:cubicBezTo>
                  <a:pt x="0" y="156014"/>
                  <a:pt x="156014" y="0"/>
                  <a:pt x="34846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">
            <a:extLst>
              <a:ext uri="{FF2B5EF4-FFF2-40B4-BE49-F238E27FC236}">
                <a16:creationId xmlns="" xmlns:a16="http://schemas.microsoft.com/office/drawing/2014/main" id="{8904E1ED-51B9-4FC0-B35B-957E2321D3A8}"/>
              </a:ext>
            </a:extLst>
          </p:cNvPr>
          <p:cNvSpPr/>
          <p:nvPr/>
        </p:nvSpPr>
        <p:spPr>
          <a:xfrm rot="10800000">
            <a:off x="2103681" y="5431292"/>
            <a:ext cx="3597583" cy="660834"/>
          </a:xfrm>
          <a:prstGeom prst="roundRect">
            <a:avLst>
              <a:gd name="adj" fmla="val 50000"/>
            </a:avLst>
          </a:prstGeom>
          <a:solidFill>
            <a:srgbClr val="17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51110" y="3962705"/>
            <a:ext cx="1102726" cy="1181840"/>
            <a:chOff x="6372573" y="2423593"/>
            <a:chExt cx="792088" cy="792088"/>
          </a:xfrm>
        </p:grpSpPr>
        <p:sp>
          <p:nvSpPr>
            <p:cNvPr id="58" name="Elipse 57"/>
            <p:cNvSpPr/>
            <p:nvPr/>
          </p:nvSpPr>
          <p:spPr>
            <a:xfrm>
              <a:off x="6372573" y="2423593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=""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6544556" y="2541599"/>
              <a:ext cx="448122" cy="528390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=""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=""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=""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=""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=""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=""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=""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=""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=""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=""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=""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=""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=""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=""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=""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=""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=""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=""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=""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CB0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=""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=""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=""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=""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=""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=""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=""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=""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=""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=""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=""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=""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=""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=""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=""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=""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=""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=""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=""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=""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597709" y="6669642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=""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=""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=""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=""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=""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=""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=""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=""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=""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=""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=""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=""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=""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=""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=""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=""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=""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=""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=""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=""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=""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=""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=""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=""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=""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=""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=""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=""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=""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=""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=""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=""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=""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=""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=""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=""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=""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=""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=""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=""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=""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=""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=""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=""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=""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=""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=""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=""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=""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=""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=""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=""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=""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=""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=""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=""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=""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=""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=""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=""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=""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=""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=""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=""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=""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=""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=""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=""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=""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=""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=""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=""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=""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=""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=""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=""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=""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=""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=""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=""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=""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=""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=""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=""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=""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=""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=""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=""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=""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=""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=""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=""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=""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=""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=""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=""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=""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=""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=""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=""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=""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=""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=""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=""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=""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=""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=""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=""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=""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=""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=""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=""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=""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=""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=""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=""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=""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=""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=""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=""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=""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=""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=""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=""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=""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=""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=""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=""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=""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=""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=""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=""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=""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=""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=""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=""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=""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=""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=""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=""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=""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=""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=""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=""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=""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=""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=""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=""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=""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=""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=""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=""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=""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=""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=""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=""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=""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=""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=""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=""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=""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=""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=""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=""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=""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=""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=""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=""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=""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=""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=""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=""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=""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=""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=""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=""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=""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=""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=""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=""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=""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=""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=""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=""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=""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=""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=""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=""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=""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=""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=""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=""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=""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=""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=""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=""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="" xmlns:a16="http://schemas.microsoft.com/office/drawing/2014/main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="" xmlns:a16="http://schemas.microsoft.com/office/drawing/2014/main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=""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=""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=""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=""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="" xmlns:a16="http://schemas.microsoft.com/office/drawing/2014/main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=""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=""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=""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=""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=""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=""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="" xmlns:a16="http://schemas.microsoft.com/office/drawing/2014/main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="" xmlns:a16="http://schemas.microsoft.com/office/drawing/2014/main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="" xmlns:a16="http://schemas.microsoft.com/office/drawing/2014/main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131</Words>
  <Application>Microsoft Office PowerPoint</Application>
  <PresentationFormat>Personalizar</PresentationFormat>
  <Paragraphs>45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110</cp:revision>
  <dcterms:created xsi:type="dcterms:W3CDTF">2018-08-14T13:01:06Z</dcterms:created>
  <dcterms:modified xsi:type="dcterms:W3CDTF">2018-09-10T13:12:07Z</dcterms:modified>
</cp:coreProperties>
</file>