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FA8"/>
    <a:srgbClr val="21D1C9"/>
    <a:srgbClr val="43E1D9"/>
    <a:srgbClr val="199791"/>
    <a:srgbClr val="178D87"/>
    <a:srgbClr val="1DB3AC"/>
    <a:srgbClr val="50C925"/>
    <a:srgbClr val="A5A5A5"/>
    <a:srgbClr val="FF9300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 varScale="1">
        <p:scale>
          <a:sx n="39" d="100"/>
          <a:sy n="39" d="100"/>
        </p:scale>
        <p:origin x="768" y="54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D7C0B00C-161C-4ABE-A47A-D533F1A6BB89}"/>
              </a:ext>
            </a:extLst>
          </p:cNvPr>
          <p:cNvGrpSpPr/>
          <p:nvPr/>
        </p:nvGrpSpPr>
        <p:grpSpPr>
          <a:xfrm>
            <a:off x="8975414" y="3791746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:a16="http://schemas.microsoft.com/office/drawing/2014/main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Righteous"/>
                </a:rPr>
                <a:t>STUD+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do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1132" y="4040059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38" name="Elipse 3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Extrair 38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597286" y="1078073"/>
            <a:ext cx="17353922" cy="1371873"/>
            <a:chOff x="2416157" y="5754255"/>
            <a:chExt cx="17353922" cy="1656184"/>
          </a:xfrm>
        </p:grpSpPr>
        <p:sp>
          <p:nvSpPr>
            <p:cNvPr id="47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2416157" y="5754255"/>
              <a:ext cx="17353922" cy="1656184"/>
            </a:xfrm>
            <a:prstGeom prst="roundRect">
              <a:avLst>
                <a:gd name="adj" fmla="val 75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2416157" y="5938046"/>
              <a:ext cx="17349898" cy="13100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id="{04AAC6BA-B41A-4999-8335-7D127D96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500" y="1419819"/>
            <a:ext cx="2112642" cy="69634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6489806" y="1268252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Dicas</a:t>
            </a:r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3469488" y="1347811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5850846" y="1347239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2139740" y="1275959"/>
            <a:ext cx="907596" cy="983058"/>
            <a:chOff x="1691680" y="548680"/>
            <a:chExt cx="5472608" cy="5472608"/>
          </a:xfrm>
        </p:grpSpPr>
        <p:grpSp>
          <p:nvGrpSpPr>
            <p:cNvPr id="50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52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1" name="Retângulo de cantos arredondados 60"/>
          <p:cNvSpPr/>
          <p:nvPr/>
        </p:nvSpPr>
        <p:spPr>
          <a:xfrm>
            <a:off x="2034674" y="3914971"/>
            <a:ext cx="3312368" cy="6987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139740" y="4977615"/>
            <a:ext cx="3006917" cy="7967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Estude melhor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51691" y="5964676"/>
            <a:ext cx="2994966" cy="7732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340125" y="6888088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340125" y="7752113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340125" y="8616280"/>
            <a:ext cx="2107759" cy="5041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1957320" y="6826739"/>
            <a:ext cx="3312368" cy="698762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17245-5B97-4C49-BB6C-3C912922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3" y="91142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F2EC2E-0822-4028-B9DA-FA02D99C92CB}"/>
              </a:ext>
            </a:extLst>
          </p:cNvPr>
          <p:cNvSpPr/>
          <p:nvPr/>
        </p:nvSpPr>
        <p:spPr>
          <a:xfrm>
            <a:off x="611933" y="4151784"/>
            <a:ext cx="6624736" cy="3049200"/>
          </a:xfrm>
          <a:prstGeom prst="rect">
            <a:avLst/>
          </a:prstGeom>
          <a:gradFill flip="none" rotWithShape="1">
            <a:gsLst>
              <a:gs pos="0">
                <a:srgbClr val="43E1D9"/>
              </a:gs>
              <a:gs pos="54000">
                <a:srgbClr val="21D1C9"/>
              </a:gs>
              <a:gs pos="100000">
                <a:srgbClr val="1DAFA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82500DF-9982-4F1F-B94B-02E15759DDF7}"/>
              </a:ext>
            </a:extLst>
          </p:cNvPr>
          <p:cNvGrpSpPr/>
          <p:nvPr/>
        </p:nvGrpSpPr>
        <p:grpSpPr>
          <a:xfrm>
            <a:off x="8100765" y="4871864"/>
            <a:ext cx="2088232" cy="1538697"/>
            <a:chOff x="11125101" y="3503712"/>
            <a:chExt cx="6840760" cy="50405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BD18F7-F81B-4604-B545-EF3525D68E78}"/>
                </a:ext>
              </a:extLst>
            </p:cNvPr>
            <p:cNvSpPr/>
            <p:nvPr/>
          </p:nvSpPr>
          <p:spPr>
            <a:xfrm>
              <a:off x="12133213" y="3503712"/>
              <a:ext cx="3960440" cy="50405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75D50D6-6BCF-46D5-B77C-18051987FA79}"/>
                </a:ext>
              </a:extLst>
            </p:cNvPr>
            <p:cNvSpPr/>
            <p:nvPr/>
          </p:nvSpPr>
          <p:spPr>
            <a:xfrm>
              <a:off x="13141325" y="4943872"/>
              <a:ext cx="187220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E756958-B0A9-4334-96C2-D70F0C1E33B3}"/>
                </a:ext>
              </a:extLst>
            </p:cNvPr>
            <p:cNvSpPr/>
            <p:nvPr/>
          </p:nvSpPr>
          <p:spPr>
            <a:xfrm>
              <a:off x="12637269" y="7104112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BBDA2F3-148C-4C63-BD1D-DFD6030476DB}"/>
                </a:ext>
              </a:extLst>
            </p:cNvPr>
            <p:cNvSpPr/>
            <p:nvPr/>
          </p:nvSpPr>
          <p:spPr>
            <a:xfrm>
              <a:off x="14797509" y="3791744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B5C710-2B3C-4E98-BDE6-EC4D98C188CC}"/>
                </a:ext>
              </a:extLst>
            </p:cNvPr>
            <p:cNvSpPr/>
            <p:nvPr/>
          </p:nvSpPr>
          <p:spPr>
            <a:xfrm>
              <a:off x="14797509" y="4079776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A654A68-4C71-459B-8799-8E07C196F4F9}"/>
                </a:ext>
              </a:extLst>
            </p:cNvPr>
            <p:cNvSpPr/>
            <p:nvPr/>
          </p:nvSpPr>
          <p:spPr>
            <a:xfrm>
              <a:off x="12637269" y="669606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5F699AC-92E7-479F-B30E-923C9468D2D7}"/>
                </a:ext>
              </a:extLst>
            </p:cNvPr>
            <p:cNvSpPr/>
            <p:nvPr/>
          </p:nvSpPr>
          <p:spPr>
            <a:xfrm>
              <a:off x="12637269" y="6288021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B94111-53AB-45C0-9CC2-549903642821}"/>
                </a:ext>
              </a:extLst>
            </p:cNvPr>
            <p:cNvSpPr/>
            <p:nvPr/>
          </p:nvSpPr>
          <p:spPr>
            <a:xfrm>
              <a:off x="12637269" y="587997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D5B6270-DF9C-4484-826B-89D0D33D1035}"/>
                </a:ext>
              </a:extLst>
            </p:cNvPr>
            <p:cNvSpPr/>
            <p:nvPr/>
          </p:nvSpPr>
          <p:spPr>
            <a:xfrm>
              <a:off x="16237669" y="3503712"/>
              <a:ext cx="1728192" cy="1656184"/>
            </a:xfrm>
            <a:prstGeom prst="roundRect">
              <a:avLst>
                <a:gd name="adj" fmla="val 62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BE1A3A3-1AEC-4034-ADB0-8C83D5D1E762}"/>
                </a:ext>
              </a:extLst>
            </p:cNvPr>
            <p:cNvSpPr/>
            <p:nvPr/>
          </p:nvSpPr>
          <p:spPr>
            <a:xfrm>
              <a:off x="16390069" y="3656112"/>
              <a:ext cx="1431776" cy="1372119"/>
            </a:xfrm>
            <a:prstGeom prst="roundRect">
              <a:avLst>
                <a:gd name="adj" fmla="val 62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A84E9C2-6416-4E52-B1E2-8748E8EA109F}"/>
                </a:ext>
              </a:extLst>
            </p:cNvPr>
            <p:cNvGrpSpPr/>
            <p:nvPr/>
          </p:nvGrpSpPr>
          <p:grpSpPr>
            <a:xfrm>
              <a:off x="11557149" y="3863752"/>
              <a:ext cx="288032" cy="4680520"/>
              <a:chOff x="11557149" y="3863752"/>
              <a:chExt cx="288032" cy="468052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A6C4074-310D-4F73-A1B1-28FCF392B56C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riângulo isósceles 18">
                <a:extLst>
                  <a:ext uri="{FF2B5EF4-FFF2-40B4-BE49-F238E27FC236}">
                    <a16:creationId xmlns:a16="http://schemas.microsoft.com/office/drawing/2014/main" id="{D8F58897-485F-48D6-8757-E74BB05AEDDE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0CBB17C9-B6B2-4D79-B9E9-51D5CB630498}"/>
                </a:ext>
              </a:extLst>
            </p:cNvPr>
            <p:cNvGrpSpPr/>
            <p:nvPr/>
          </p:nvGrpSpPr>
          <p:grpSpPr>
            <a:xfrm>
              <a:off x="11125101" y="3863752"/>
              <a:ext cx="288032" cy="4680520"/>
              <a:chOff x="11557149" y="3863752"/>
              <a:chExt cx="288032" cy="468052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9D10F93-D21B-4577-A8A6-96A8355339EF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2204BCD8-9EB0-4896-A915-4FA98FFABC83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4D4ADE0C-55EC-4BE6-8E9E-F4F584E0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29" y="494387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11635">
            <a:off x="11454466" y="5906080"/>
            <a:ext cx="315279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70554">
            <a:off x="9843271" y="5206995"/>
            <a:ext cx="312531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A8D339A-3BEF-4EB7-9A9C-104EF6E2149F}"/>
              </a:ext>
            </a:extLst>
          </p:cNvPr>
          <p:cNvSpPr/>
          <p:nvPr/>
        </p:nvSpPr>
        <p:spPr>
          <a:xfrm rot="21576731">
            <a:off x="10203853" y="5519938"/>
            <a:ext cx="1296149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8A3825-BADD-4E4A-9947-35E44039B0AC}"/>
              </a:ext>
            </a:extLst>
          </p:cNvPr>
          <p:cNvSpPr/>
          <p:nvPr/>
        </p:nvSpPr>
        <p:spPr>
          <a:xfrm rot="21576731">
            <a:off x="10563893" y="5231906"/>
            <a:ext cx="504065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 rot="21576731">
            <a:off x="10203853" y="4151786"/>
            <a:ext cx="1296149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86C0052-8702-4C43-8224-3E4167A76C33}"/>
              </a:ext>
            </a:extLst>
          </p:cNvPr>
          <p:cNvSpPr/>
          <p:nvPr/>
        </p:nvSpPr>
        <p:spPr>
          <a:xfrm rot="21576731">
            <a:off x="10347866" y="5663952"/>
            <a:ext cx="1008126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 rot="21576731">
            <a:off x="10491886" y="5879978"/>
            <a:ext cx="720086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 rot="21576731">
            <a:off x="9987826" y="3719736"/>
            <a:ext cx="1368166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8B83A884-A997-4A70-AE78-0DDA075FFCA3}"/>
              </a:ext>
            </a:extLst>
          </p:cNvPr>
          <p:cNvSpPr/>
          <p:nvPr/>
        </p:nvSpPr>
        <p:spPr>
          <a:xfrm rot="21576731">
            <a:off x="10059823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46093A4-0A11-4623-9B66-3000FA9F715B}"/>
              </a:ext>
            </a:extLst>
          </p:cNvPr>
          <p:cNvSpPr/>
          <p:nvPr/>
        </p:nvSpPr>
        <p:spPr>
          <a:xfrm rot="21576731">
            <a:off x="10995927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F986633-9342-44AB-B322-DC0953F2D6E7}"/>
              </a:ext>
            </a:extLst>
          </p:cNvPr>
          <p:cNvSpPr/>
          <p:nvPr/>
        </p:nvSpPr>
        <p:spPr>
          <a:xfrm rot="21576731">
            <a:off x="10491886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E77F86A-60D2-4B9C-AD9C-E9E769855084}"/>
              </a:ext>
            </a:extLst>
          </p:cNvPr>
          <p:cNvSpPr/>
          <p:nvPr/>
        </p:nvSpPr>
        <p:spPr>
          <a:xfrm rot="21576731">
            <a:off x="11139958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 rot="21576731">
            <a:off x="9987832" y="7464155"/>
            <a:ext cx="1992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141</Words>
  <Application>Microsoft Office PowerPoint</Application>
  <PresentationFormat>Personalizar</PresentationFormat>
  <Paragraphs>50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Agency FB</vt:lpstr>
      <vt:lpstr>Arial</vt:lpstr>
      <vt:lpstr>Calibri</vt:lpstr>
      <vt:lpstr>Century Gothic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124</cp:revision>
  <dcterms:created xsi:type="dcterms:W3CDTF">2018-08-14T13:01:06Z</dcterms:created>
  <dcterms:modified xsi:type="dcterms:W3CDTF">2018-10-20T18:11:39Z</dcterms:modified>
</cp:coreProperties>
</file>