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E8400"/>
    <a:srgbClr val="F49400"/>
    <a:srgbClr val="50C925"/>
    <a:srgbClr val="6CDC44"/>
    <a:srgbClr val="84B930"/>
    <a:srgbClr val="DF412C"/>
    <a:srgbClr val="C8371A"/>
    <a:srgbClr val="E24020"/>
    <a:srgbClr val="5CC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 varScale="1">
        <p:scale>
          <a:sx n="39" d="100"/>
          <a:sy n="39" d="100"/>
        </p:scale>
        <p:origin x="768" y="54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7C0B00C-161C-4ABE-A47A-D533F1A6BB89}"/>
              </a:ext>
            </a:extLst>
          </p:cNvPr>
          <p:cNvGrpSpPr/>
          <p:nvPr/>
        </p:nvGrpSpPr>
        <p:grpSpPr>
          <a:xfrm>
            <a:off x="8975414" y="3791746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:a16="http://schemas.microsoft.com/office/drawing/2014/main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5292453" y="3287688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09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320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de perguntas.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TREINE,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800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SUAS IDEIAS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1997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SIMPLES,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utilizar,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800085" y="3705037"/>
              <a:ext cx="1217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60005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no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 colégio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34904">
            <a:off x="11511617" y="5906080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93823">
            <a:off x="9900421" y="5206995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>
            <a:off x="10261005" y="5519938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>
            <a:off x="10621047" y="5231906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>
            <a:off x="10261005" y="4151786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>
            <a:off x="10405023" y="5663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>
            <a:off x="10549039" y="5879978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>
            <a:off x="10044983" y="3719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>
            <a:off x="10116989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>
            <a:off x="11053093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>
            <a:off x="10549039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>
            <a:off x="11197111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>
            <a:off x="10044984" y="7464155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127</Words>
  <Application>Microsoft Office PowerPoint</Application>
  <PresentationFormat>Personalizar</PresentationFormat>
  <Paragraphs>43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Agency FB</vt:lpstr>
      <vt:lpstr>Arial</vt:lpstr>
      <vt:lpstr>Calibri</vt:lpstr>
      <vt:lpstr>Century Gothic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92</cp:revision>
  <dcterms:created xsi:type="dcterms:W3CDTF">2018-08-14T13:01:06Z</dcterms:created>
  <dcterms:modified xsi:type="dcterms:W3CDTF">2018-09-07T18:28:00Z</dcterms:modified>
</cp:coreProperties>
</file>