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178D87"/>
    <a:srgbClr val="A5A5A5"/>
    <a:srgbClr val="8A8A8A"/>
    <a:srgbClr val="1CB0A9"/>
    <a:srgbClr val="21D1C9"/>
    <a:srgbClr val="1DB3AC"/>
    <a:srgbClr val="DE8400"/>
    <a:srgbClr val="F49400"/>
    <a:srgbClr val="50C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50" d="100"/>
          <a:sy n="50" d="100"/>
        </p:scale>
        <p:origin x="-576" y="-1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xmlns="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xmlns="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xmlns="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xmlns="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xmlns="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xmlns="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xmlns="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xmlns="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xmlns="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xmlns="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xmlns="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xmlns="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xmlns="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xmlns="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xmlns="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xmlns="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xmlns="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xmlns="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xmlns="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xmlns="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xmlns="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xmlns="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xmlns="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xmlns="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xmlns="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xmlns="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xmlns="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xmlns="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xmlns="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xmlns="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xmlns="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xmlns="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xmlns="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</a:t>
              </a:r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LEIA,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xmlns="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</a:t>
              </a:r>
              <a:r>
                <a:rPr lang="pt-BR" dirty="0" smtClean="0">
                  <a:latin typeface="Agency FB" panose="020B0503020202020204" pitchFamily="34" charset="0"/>
                </a:rPr>
                <a:t>do estudante.</a:t>
              </a:r>
              <a:endParaRPr lang="pt-BR" dirty="0">
                <a:latin typeface="Agency FB" panose="020B0503020202020204" pitchFamily="34" charset="0"/>
              </a:endParaRP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xmlns="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xmlns="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xmlns="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xmlns="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xmlns="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xmlns="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xmlns="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xmlns="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xmlns="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xmlns="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  <a:endParaRPr lang="pt-BR" sz="2000" b="1" dirty="0">
                <a:solidFill>
                  <a:srgbClr val="008EB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xmlns="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xmlns="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xmlns="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xmlns="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xmlns="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xmlns="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xmlns="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xmlns="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xmlns="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xmlns="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xmlns="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xmlns="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</a:t>
              </a:r>
              <a:r>
                <a:rPr lang="pt-BR" dirty="0" smtClean="0">
                  <a:latin typeface="Agency FB" panose="020B0503020202020204" pitchFamily="34" charset="0"/>
                </a:rPr>
                <a:t>usar, </a:t>
              </a:r>
              <a:r>
                <a:rPr lang="pt-BR" dirty="0">
                  <a:latin typeface="Agency FB" panose="020B0503020202020204" pitchFamily="34" charset="0"/>
                </a:rPr>
                <a:t>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xmlns="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xmlns="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xmlns="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xmlns="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xmlns="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xmlns="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xmlns="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xmlns="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xmlns="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xmlns="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xmlns="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xmlns="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xmlns="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xmlns="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xmlns="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xmlns="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xmlns="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xmlns="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Righteous"/>
                </a:rPr>
                <a:t>STUD+</a:t>
              </a:r>
              <a:endParaRPr lang="pt-BR" sz="2800" b="1" dirty="0">
                <a:solidFill>
                  <a:schemeClr val="bg1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xmlns="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xmlns="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xmlns="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</a:t>
              </a:r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do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xmlns="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xmlns="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xmlns="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xmlns="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xmlns="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xmlns="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xmlns="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xmlns="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xmlns="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xmlns="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xmlns="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xmlns="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xmlns="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xmlns="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xmlns="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xmlns="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xmlns="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xmlns="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xmlns="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xmlns="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xmlns="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xmlns="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xmlns="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xmlns="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xmlns="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xmlns="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xmlns="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xmlns="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xmlns="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xmlns="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xmlns="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xmlns="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xmlns="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xmlns="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xmlns="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xmlns="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xmlns="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xmlns="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xmlns="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xmlns="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xmlns="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xmlns="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xmlns="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xmlns="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xmlns="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xmlns="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xmlns="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xmlns="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xmlns="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xmlns="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xmlns="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xmlns="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xmlns="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xmlns="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xmlns="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xmlns="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xmlns="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xmlns="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xmlns="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xmlns="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xmlns="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xmlns="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xmlns="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xmlns="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xmlns="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xmlns="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xmlns="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xmlns="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xmlns="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xmlns="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xmlns="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xmlns="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xmlns="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xmlns="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xmlns="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xmlns="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xmlns="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xmlns="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xmlns="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xmlns="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xmlns="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xmlns="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xmlns="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xmlns="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xmlns="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xmlns="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xmlns="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xmlns="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xmlns="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xmlns="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xmlns="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xmlns="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xmlns="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xmlns="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xmlns="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xmlns="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xmlns="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xmlns="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xmlns="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xmlns="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xmlns="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xmlns="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xmlns="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xmlns="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xmlns="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xmlns="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xmlns="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xmlns="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xmlns="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xmlns="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xmlns="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xmlns="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xmlns="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xmlns="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xmlns="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xmlns="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xmlns="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xmlns="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xmlns="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xmlns="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xmlns="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xmlns="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xmlns="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xmlns="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xmlns="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xmlns="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xmlns="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xmlns="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xmlns="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xmlns="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xmlns="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xmlns="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xmlns="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xmlns="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xmlns="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xmlns="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xmlns="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xmlns="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xmlns="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xmlns="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xmlns="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xmlns="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xmlns="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xmlns="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xmlns="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xmlns="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xmlns="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xmlns="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xmlns="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xmlns="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xmlns="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xmlns="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xmlns="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xmlns="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xmlns="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xmlns="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xmlns="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xmlns="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xmlns="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xmlns="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xmlns="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xmlns="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xmlns="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xmlns="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xmlns="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xmlns="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xmlns="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xmlns="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xmlns="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xmlns="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xmlns="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xmlns="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xmlns="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xmlns="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xmlns="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xmlns="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xmlns="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xmlns="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xmlns="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xmlns="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xmlns="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xmlns="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xmlns="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xmlns="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xmlns="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xmlns="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xmlns="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xmlns="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xmlns="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xmlns="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xmlns="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xmlns="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xmlns="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xmlns="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xmlns="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xmlns="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xmlns="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xmlns="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xmlns="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xmlns="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xmlns="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xmlns="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xmlns="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xmlns="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xmlns="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xmlns="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xmlns="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xmlns="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xmlns="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xmlns="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xmlns="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xmlns="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xmlns="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xmlns="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xmlns="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xmlns="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xmlns="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xmlns="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xmlns="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xmlns="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xmlns="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xmlns="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xmlns="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xmlns="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xmlns="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xmlns="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xmlns="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xmlns="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xmlns="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xmlns="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xmlns="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xmlns="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xmlns="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xmlns="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xmlns="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xmlns="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xmlns="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xmlns="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xmlns="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xmlns="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xmlns="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xmlns="" id="{3776B7C3-79BF-42BB-AFCA-7B914CC5A530}"/>
              </a:ext>
            </a:extLst>
          </p:cNvPr>
          <p:cNvSpPr/>
          <p:nvPr/>
        </p:nvSpPr>
        <p:spPr>
          <a:xfrm rot="20034904">
            <a:off x="11511617" y="5906080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xmlns="" id="{82990AFB-1CD1-4797-8B2A-22094779DEC4}"/>
              </a:ext>
            </a:extLst>
          </p:cNvPr>
          <p:cNvSpPr/>
          <p:nvPr/>
        </p:nvSpPr>
        <p:spPr>
          <a:xfrm rot="19293823">
            <a:off x="9900421" y="5206995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EA8D339A-3BEF-4EB7-9A9C-104EF6E2149F}"/>
              </a:ext>
            </a:extLst>
          </p:cNvPr>
          <p:cNvSpPr/>
          <p:nvPr/>
        </p:nvSpPr>
        <p:spPr>
          <a:xfrm>
            <a:off x="10261005" y="5519938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868A3825-BADD-4E4A-9947-35E44039B0AC}"/>
              </a:ext>
            </a:extLst>
          </p:cNvPr>
          <p:cNvSpPr/>
          <p:nvPr/>
        </p:nvSpPr>
        <p:spPr>
          <a:xfrm>
            <a:off x="10621047" y="5231906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1F846C04-AA34-4FFE-8358-B035A411770B}"/>
              </a:ext>
            </a:extLst>
          </p:cNvPr>
          <p:cNvGrpSpPr/>
          <p:nvPr/>
        </p:nvGrpSpPr>
        <p:grpSpPr>
          <a:xfrm>
            <a:off x="10261005" y="4151786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xmlns="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xmlns="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xmlns="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xmlns="" id="{986C0052-8702-4C43-8224-3E4167A76C33}"/>
              </a:ext>
            </a:extLst>
          </p:cNvPr>
          <p:cNvSpPr/>
          <p:nvPr/>
        </p:nvSpPr>
        <p:spPr>
          <a:xfrm>
            <a:off x="10405023" y="5663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2E702A17-2898-4B28-B1ED-147F9E130312}"/>
              </a:ext>
            </a:extLst>
          </p:cNvPr>
          <p:cNvGrpSpPr/>
          <p:nvPr/>
        </p:nvGrpSpPr>
        <p:grpSpPr>
          <a:xfrm>
            <a:off x="10549039" y="5879978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xmlns="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xmlns="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xmlns="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873DBAFC-B2D9-48BD-BEF1-67AFA466B468}"/>
              </a:ext>
            </a:extLst>
          </p:cNvPr>
          <p:cNvGrpSpPr/>
          <p:nvPr/>
        </p:nvGrpSpPr>
        <p:grpSpPr>
          <a:xfrm>
            <a:off x="10044983" y="3719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xmlns="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xmlns="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xmlns="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xmlns="" id="{8B83A884-A997-4A70-AE78-0DDA075FFCA3}"/>
              </a:ext>
            </a:extLst>
          </p:cNvPr>
          <p:cNvSpPr/>
          <p:nvPr/>
        </p:nvSpPr>
        <p:spPr>
          <a:xfrm>
            <a:off x="10116989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xmlns="" id="{A46093A4-0A11-4623-9B66-3000FA9F715B}"/>
              </a:ext>
            </a:extLst>
          </p:cNvPr>
          <p:cNvSpPr/>
          <p:nvPr/>
        </p:nvSpPr>
        <p:spPr>
          <a:xfrm>
            <a:off x="11053093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FF986633-9342-44AB-B322-DC0953F2D6E7}"/>
              </a:ext>
            </a:extLst>
          </p:cNvPr>
          <p:cNvSpPr/>
          <p:nvPr/>
        </p:nvSpPr>
        <p:spPr>
          <a:xfrm>
            <a:off x="10549039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xmlns="" id="{8E77F86A-60D2-4B9C-AD9C-E9E769855084}"/>
              </a:ext>
            </a:extLst>
          </p:cNvPr>
          <p:cNvSpPr/>
          <p:nvPr/>
        </p:nvSpPr>
        <p:spPr>
          <a:xfrm>
            <a:off x="11197111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4484AD2-1219-45D1-9D1C-8DD6619D8F49}"/>
              </a:ext>
            </a:extLst>
          </p:cNvPr>
          <p:cNvSpPr txBox="1"/>
          <p:nvPr/>
        </p:nvSpPr>
        <p:spPr>
          <a:xfrm>
            <a:off x="10044984" y="7464155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135</Words>
  <Application>Microsoft Office PowerPoint</Application>
  <PresentationFormat>Personalizar</PresentationFormat>
  <Paragraphs>46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117</cp:revision>
  <dcterms:created xsi:type="dcterms:W3CDTF">2018-08-14T13:01:06Z</dcterms:created>
  <dcterms:modified xsi:type="dcterms:W3CDTF">2018-09-17T13:01:18Z</dcterms:modified>
</cp:coreProperties>
</file>