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21674138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D87"/>
    <a:srgbClr val="1CB0A9"/>
    <a:srgbClr val="21D1C9"/>
    <a:srgbClr val="1DB3AC"/>
    <a:srgbClr val="FF9300"/>
    <a:srgbClr val="DE8400"/>
    <a:srgbClr val="F49400"/>
    <a:srgbClr val="50C925"/>
    <a:srgbClr val="6CDC44"/>
    <a:srgbClr val="84B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107" autoAdjust="0"/>
  </p:normalViewPr>
  <p:slideViewPr>
    <p:cSldViewPr>
      <p:cViewPr>
        <p:scale>
          <a:sx n="50" d="100"/>
          <a:sy n="50" d="100"/>
        </p:scale>
        <p:origin x="-564" y="-12"/>
      </p:cViewPr>
      <p:guideLst>
        <p:guide orient="horz" pos="384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2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561" y="3787428"/>
            <a:ext cx="18423017" cy="261337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51121" y="6908802"/>
            <a:ext cx="15171897" cy="31157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713750" y="488252"/>
            <a:ext cx="4876681" cy="1040271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83710" y="488252"/>
            <a:ext cx="14268808" cy="1040271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110" y="7834491"/>
            <a:ext cx="18423017" cy="24214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2110" y="5167494"/>
            <a:ext cx="18423017" cy="2666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3707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17691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9" y="2729090"/>
            <a:ext cx="9576508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3709" y="3866444"/>
            <a:ext cx="9576508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1010165" y="2729090"/>
            <a:ext cx="9580270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1010165" y="3866444"/>
            <a:ext cx="9580270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09" y="485425"/>
            <a:ext cx="7130645" cy="20658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3989" y="485428"/>
            <a:ext cx="12116447" cy="10405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3709" y="2551293"/>
            <a:ext cx="7130645" cy="8339668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286" y="8534405"/>
            <a:ext cx="13004483" cy="1007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48286" y="1089377"/>
            <a:ext cx="13004483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48286" y="9541940"/>
            <a:ext cx="13004483" cy="143086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3707" y="488245"/>
            <a:ext cx="19506724" cy="20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7" y="2844805"/>
            <a:ext cx="19506724" cy="804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3710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405333" y="11300184"/>
            <a:ext cx="686347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533133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7319680" y="3935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319681" y="7857293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7240863" y="7778478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240863" y="8786589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:a16="http://schemas.microsoft.com/office/drawing/2014/main" xmlns="" id="{EF5C2300-377E-4EA3-B736-0CFBF14F0D01}"/>
              </a:ext>
            </a:extLst>
          </p:cNvPr>
          <p:cNvGrpSpPr/>
          <p:nvPr/>
        </p:nvGrpSpPr>
        <p:grpSpPr>
          <a:xfrm>
            <a:off x="8989995" y="3719738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xmlns="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xmlns="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xmlns="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xmlns="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xmlns="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xmlns="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xmlns="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xmlns="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xmlns="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xmlns="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xmlns="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xmlns="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xmlns="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xmlns="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xmlns="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xmlns="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xmlns="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xmlns="" id="{14FCE94E-98F9-41CE-94CD-2C218D5F084B}"/>
              </a:ext>
            </a:extLst>
          </p:cNvPr>
          <p:cNvSpPr txBox="1"/>
          <p:nvPr/>
        </p:nvSpPr>
        <p:spPr>
          <a:xfrm>
            <a:off x="9612938" y="847226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6265069" y="2667002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D7C0B00C-161C-4ABE-A47A-D533F1A6BB89}"/>
              </a:ext>
            </a:extLst>
          </p:cNvPr>
          <p:cNvGrpSpPr/>
          <p:nvPr/>
        </p:nvGrpSpPr>
        <p:grpSpPr>
          <a:xfrm>
            <a:off x="8975414" y="3791746"/>
            <a:ext cx="3723314" cy="4390239"/>
            <a:chOff x="4234341" y="833306"/>
            <a:chExt cx="3723314" cy="4390239"/>
          </a:xfrm>
          <a:solidFill>
            <a:srgbClr val="007BD0"/>
          </a:solidFill>
        </p:grpSpPr>
        <p:pic>
          <p:nvPicPr>
            <p:cNvPr id="5" name="Gráfico 4" descr="Usuário">
              <a:extLst>
                <a:ext uri="{FF2B5EF4-FFF2-40B4-BE49-F238E27FC236}">
                  <a16:creationId xmlns:a16="http://schemas.microsoft.com/office/drawing/2014/main" xmlns="" id="{A0CA1125-C2CF-49A8-9AE9-7CBD1BF4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234341" y="1500231"/>
              <a:ext cx="3723314" cy="3723314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3DD69A3F-0C3D-4962-A956-2D9ED1AA114B}"/>
                </a:ext>
              </a:extLst>
            </p:cNvPr>
            <p:cNvSpPr/>
            <p:nvPr/>
          </p:nvSpPr>
          <p:spPr>
            <a:xfrm>
              <a:off x="5210960" y="833306"/>
              <a:ext cx="1770077" cy="1770077"/>
            </a:xfrm>
            <a:prstGeom prst="rect">
              <a:avLst/>
            </a:prstGeom>
            <a:grpFill/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52EE2D45-D0FA-4F34-95F6-04D56E423317}"/>
                </a:ext>
              </a:extLst>
            </p:cNvPr>
            <p:cNvSpPr/>
            <p:nvPr/>
          </p:nvSpPr>
          <p:spPr>
            <a:xfrm>
              <a:off x="5513663" y="1957430"/>
              <a:ext cx="1164673" cy="494951"/>
            </a:xfrm>
            <a:prstGeom prst="roundRect">
              <a:avLst>
                <a:gd name="adj" fmla="val 234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8EC0EE8C-2C28-44B0-B9FE-03E147A8199A}"/>
                </a:ext>
              </a:extLst>
            </p:cNvPr>
            <p:cNvSpPr/>
            <p:nvPr/>
          </p:nvSpPr>
          <p:spPr>
            <a:xfrm>
              <a:off x="5026053" y="1634455"/>
              <a:ext cx="67112" cy="6795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xmlns="" id="{267C4318-4AB2-4746-9648-43FAC46CA6D1}"/>
                </a:ext>
              </a:extLst>
            </p:cNvPr>
            <p:cNvGrpSpPr/>
            <p:nvPr/>
          </p:nvGrpSpPr>
          <p:grpSpPr>
            <a:xfrm>
              <a:off x="4970470" y="2238002"/>
              <a:ext cx="178278" cy="210185"/>
              <a:chOff x="997241" y="468386"/>
              <a:chExt cx="1675809" cy="2446782"/>
            </a:xfrm>
            <a:grpFill/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xmlns="" id="{8AA4CB02-361D-40B7-B5E9-E7F2EFF87374}"/>
                  </a:ext>
                </a:extLst>
              </p:cNvPr>
              <p:cNvSpPr/>
              <p:nvPr/>
            </p:nvSpPr>
            <p:spPr>
              <a:xfrm>
                <a:off x="997241" y="468386"/>
                <a:ext cx="1675809" cy="2362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F73250F2-2986-478D-84CC-876DADF39F25}"/>
                  </a:ext>
                </a:extLst>
              </p:cNvPr>
              <p:cNvSpPr/>
              <p:nvPr/>
            </p:nvSpPr>
            <p:spPr>
              <a:xfrm>
                <a:off x="997241" y="17169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61FF627D-32B0-443C-AF22-BB6C5CF00724}"/>
                  </a:ext>
                </a:extLst>
              </p:cNvPr>
              <p:cNvSpPr/>
              <p:nvPr/>
            </p:nvSpPr>
            <p:spPr>
              <a:xfrm>
                <a:off x="1165196" y="1849772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FCBC6A68-B0BD-4771-B12B-2666385ADC6F}"/>
                  </a:ext>
                </a:extLst>
              </p:cNvPr>
              <p:cNvSpPr/>
              <p:nvPr/>
            </p:nvSpPr>
            <p:spPr>
              <a:xfrm>
                <a:off x="1492323" y="2095848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69F32E65-17C4-4CC9-9EA0-529687A215BF}"/>
                  </a:ext>
                </a:extLst>
              </p:cNvPr>
              <p:cNvSpPr/>
              <p:nvPr/>
            </p:nvSpPr>
            <p:spPr>
              <a:xfrm>
                <a:off x="1149641" y="18693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xmlns="" id="{8F75668C-DE3B-4832-B093-87AE3521FC40}"/>
                  </a:ext>
                </a:extLst>
              </p:cNvPr>
              <p:cNvSpPr/>
              <p:nvPr/>
            </p:nvSpPr>
            <p:spPr>
              <a:xfrm>
                <a:off x="1302041" y="20217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F77488DA-7D8B-4E45-86BE-2E5DF4BD4A3A}"/>
                  </a:ext>
                </a:extLst>
              </p:cNvPr>
              <p:cNvSpPr/>
              <p:nvPr/>
            </p:nvSpPr>
            <p:spPr>
              <a:xfrm>
                <a:off x="1697809" y="20147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95855D4E-9787-4579-8A96-E2BB0CF567FE}"/>
                  </a:ext>
                </a:extLst>
              </p:cNvPr>
              <p:cNvSpPr/>
              <p:nvPr/>
            </p:nvSpPr>
            <p:spPr>
              <a:xfrm>
                <a:off x="1865764" y="2056699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CD991848-2A23-4A4E-8201-C4E62AE9A8FE}"/>
                  </a:ext>
                </a:extLst>
              </p:cNvPr>
              <p:cNvSpPr/>
              <p:nvPr/>
            </p:nvSpPr>
            <p:spPr>
              <a:xfrm>
                <a:off x="2065965" y="2095847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9E1F9F69-A0C7-4ADC-B34E-1749DC2BCD19}"/>
                  </a:ext>
                </a:extLst>
              </p:cNvPr>
              <p:cNvSpPr/>
              <p:nvPr/>
            </p:nvSpPr>
            <p:spPr>
              <a:xfrm>
                <a:off x="2237697" y="194624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F574F9BC-50DE-407D-ABC7-2E93221DE4D5}"/>
                  </a:ext>
                </a:extLst>
              </p:cNvPr>
              <p:cNvSpPr/>
              <p:nvPr/>
            </p:nvSpPr>
            <p:spPr>
              <a:xfrm>
                <a:off x="2385225" y="181202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DDFC425-13C4-4724-A776-34A164676126}"/>
                  </a:ext>
                </a:extLst>
              </p:cNvPr>
              <p:cNvSpPr/>
              <p:nvPr/>
            </p:nvSpPr>
            <p:spPr>
              <a:xfrm>
                <a:off x="2454936" y="16344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2E72F04F-DBDE-4F18-9DE9-55494E6B413E}"/>
                  </a:ext>
                </a:extLst>
              </p:cNvPr>
              <p:cNvSpPr/>
              <p:nvPr/>
            </p:nvSpPr>
            <p:spPr>
              <a:xfrm>
                <a:off x="1732665" y="214478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BB8378C6-CD2D-408A-8997-692BF7688E0D}"/>
                  </a:ext>
                </a:extLst>
              </p:cNvPr>
              <p:cNvSpPr/>
              <p:nvPr/>
            </p:nvSpPr>
            <p:spPr>
              <a:xfrm>
                <a:off x="1918437" y="2179733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10E1CD7B-B583-40B2-9A64-25ACE8761C38}"/>
              </a:ext>
            </a:extLst>
          </p:cNvPr>
          <p:cNvGrpSpPr/>
          <p:nvPr/>
        </p:nvGrpSpPr>
        <p:grpSpPr>
          <a:xfrm>
            <a:off x="8964863" y="4007770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xmlns="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xmlns="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xmlns="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xmlns="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xmlns="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xmlns="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xmlns="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xmlns="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6AF02D4B-4DF3-475B-B829-3C06117FCA8A}"/>
              </a:ext>
            </a:extLst>
          </p:cNvPr>
          <p:cNvGrpSpPr/>
          <p:nvPr/>
        </p:nvGrpSpPr>
        <p:grpSpPr>
          <a:xfrm>
            <a:off x="7945738" y="3575722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xmlns="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xmlns="" id="{79D28335-6CA8-48F7-9486-5670035BE61F}"/>
              </a:ext>
            </a:extLst>
          </p:cNvPr>
          <p:cNvGrpSpPr/>
          <p:nvPr/>
        </p:nvGrpSpPr>
        <p:grpSpPr>
          <a:xfrm>
            <a:off x="7953225" y="3204645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xmlns="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xmlns="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xmlns="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xmlns="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xmlns="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xmlns="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xmlns="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xmlns="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xmlns="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xmlns="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xmlns="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xmlns="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xmlns="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xmlns="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xmlns="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xmlns="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xmlns="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xmlns="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xmlns="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xmlns="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xmlns="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xmlns="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:a16="http://schemas.microsoft.com/office/drawing/2014/main" xmlns="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:a16="http://schemas.microsoft.com/office/drawing/2014/main" xmlns="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:a16="http://schemas.microsoft.com/office/drawing/2014/main" xmlns="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:a16="http://schemas.microsoft.com/office/drawing/2014/main" xmlns="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:a16="http://schemas.microsoft.com/office/drawing/2014/main" xmlns="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xmlns="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:a16="http://schemas.microsoft.com/office/drawing/2014/main" xmlns="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:a16="http://schemas.microsoft.com/office/drawing/2014/main" xmlns="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xmlns="" id="{ADBF5DBA-6DC9-4430-AEE5-4797DB99B793}"/>
              </a:ext>
            </a:extLst>
          </p:cNvPr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xmlns="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xmlns="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xmlns="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:a16="http://schemas.microsoft.com/office/drawing/2014/main" xmlns="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xmlns="" id="{3C3E0ECB-1D5D-4D76-89EC-E60634845E8C}"/>
              </a:ext>
            </a:extLst>
          </p:cNvPr>
          <p:cNvGrpSpPr/>
          <p:nvPr/>
        </p:nvGrpSpPr>
        <p:grpSpPr>
          <a:xfrm>
            <a:off x="6265071" y="3503714"/>
            <a:ext cx="9144740" cy="4824536"/>
            <a:chOff x="0" y="836712"/>
            <a:chExt cx="9144740" cy="4824536"/>
          </a:xfrm>
        </p:grpSpPr>
        <p:pic>
          <p:nvPicPr>
            <p:cNvPr id="1026" name="Picture 2" descr="Resultado de imagem para estudo">
              <a:extLst>
                <a:ext uri="{FF2B5EF4-FFF2-40B4-BE49-F238E27FC236}">
                  <a16:creationId xmlns:a16="http://schemas.microsoft.com/office/drawing/2014/main" xmlns="" id="{3EAF1442-2CCD-47A6-9351-957D2C84D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712"/>
              <a:ext cx="9144000" cy="477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FFB67B42-C623-4336-AD94-318190B1E634}"/>
                </a:ext>
              </a:extLst>
            </p:cNvPr>
            <p:cNvSpPr/>
            <p:nvPr/>
          </p:nvSpPr>
          <p:spPr>
            <a:xfrm>
              <a:off x="2163" y="836712"/>
              <a:ext cx="9142577" cy="4824536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xmlns="" id="{A28F0992-992E-4EE1-A689-1F287F12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530" y="2348880"/>
              <a:ext cx="1378326" cy="1656184"/>
            </a:xfrm>
            <a:prstGeom prst="rect">
              <a:avLst/>
            </a:prstGeom>
          </p:spPr>
        </p:pic>
        <p:sp>
          <p:nvSpPr>
            <p:cNvPr id="28" name="Balão de Fala: Retângulo com Cantos Arredondados 27">
              <a:extLst>
                <a:ext uri="{FF2B5EF4-FFF2-40B4-BE49-F238E27FC236}">
                  <a16:creationId xmlns:a16="http://schemas.microsoft.com/office/drawing/2014/main" xmlns="" id="{9FBA78BA-43B5-4E98-9F4D-913B30F76A08}"/>
                </a:ext>
              </a:extLst>
            </p:cNvPr>
            <p:cNvSpPr/>
            <p:nvPr/>
          </p:nvSpPr>
          <p:spPr>
            <a:xfrm rot="5400000">
              <a:off x="4054530" y="1858238"/>
              <a:ext cx="2403091" cy="2664296"/>
            </a:xfrm>
            <a:prstGeom prst="wedgeRoundRectCallou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xmlns="" id="{D8864BD8-EFB4-4A37-8195-112719DC3180}"/>
                </a:ext>
              </a:extLst>
            </p:cNvPr>
            <p:cNvSpPr txBox="1"/>
            <p:nvPr/>
          </p:nvSpPr>
          <p:spPr>
            <a:xfrm>
              <a:off x="4139952" y="2132856"/>
              <a:ext cx="18002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S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UA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T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AREFA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U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NINDO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D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ESTINOS</a:t>
              </a:r>
              <a:endParaRPr lang="pt-BR" sz="3200" dirty="0">
                <a:solidFill>
                  <a:srgbClr val="008EBA"/>
                </a:solidFill>
                <a:latin typeface="Righteous" panose="02010506000000020000" pitchFamily="2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xmlns="" id="{490416C6-D865-48B4-9EC4-7EA95BD62C2B}"/>
                </a:ext>
              </a:extLst>
            </p:cNvPr>
            <p:cNvGrpSpPr/>
            <p:nvPr/>
          </p:nvGrpSpPr>
          <p:grpSpPr>
            <a:xfrm>
              <a:off x="4932040" y="4005064"/>
              <a:ext cx="648685" cy="216844"/>
              <a:chOff x="4788024" y="4509120"/>
              <a:chExt cx="864096" cy="288852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xmlns="" id="{BA46FBC4-2FC7-4858-8AC8-1AA7DC2698F2}"/>
                  </a:ext>
                </a:extLst>
              </p:cNvPr>
              <p:cNvGrpSpPr/>
              <p:nvPr/>
            </p:nvGrpSpPr>
            <p:grpSpPr>
              <a:xfrm>
                <a:off x="4788024" y="4509120"/>
                <a:ext cx="856240" cy="288852"/>
                <a:chOff x="971599" y="1556792"/>
                <a:chExt cx="5976665" cy="2016224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xmlns="" id="{9357BC88-5F9C-4B37-801F-740E49A99B2D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xmlns="" id="{8883DCD6-A360-4639-9272-CB6FF4D1928B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xmlns="" id="{B2723843-0992-417D-B640-1F1E9CA98AE1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xmlns="" id="{6DEBE9FE-475A-4D28-B483-7FC202F867C7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Forma Livre: Forma 18">
                  <a:extLst>
                    <a:ext uri="{FF2B5EF4-FFF2-40B4-BE49-F238E27FC236}">
                      <a16:creationId xmlns:a16="http://schemas.microsoft.com/office/drawing/2014/main" xmlns="" id="{60F15F93-0A46-46A8-ACB4-E3DA08AD8176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xmlns="" id="{178E7C7E-41B2-416D-A250-1E376B043CC5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21" name="Cruz 20">
                    <a:extLst>
                      <a:ext uri="{FF2B5EF4-FFF2-40B4-BE49-F238E27FC236}">
                        <a16:creationId xmlns:a16="http://schemas.microsoft.com/office/drawing/2014/main" xmlns="" id="{2149E439-BB27-47A6-8B29-66258FD38C44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Cruz 21">
                    <a:extLst>
                      <a:ext uri="{FF2B5EF4-FFF2-40B4-BE49-F238E27FC236}">
                        <a16:creationId xmlns:a16="http://schemas.microsoft.com/office/drawing/2014/main" xmlns="" id="{FC33683E-1BC6-41EB-A0B6-69ED1DA0286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Cruz 22">
                    <a:extLst>
                      <a:ext uri="{FF2B5EF4-FFF2-40B4-BE49-F238E27FC236}">
                        <a16:creationId xmlns:a16="http://schemas.microsoft.com/office/drawing/2014/main" xmlns="" id="{10EF9D45-5ED9-4AB0-A47E-9068223F1CD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19">
                    <a:extLst>
                      <a:ext uri="{FF2B5EF4-FFF2-40B4-BE49-F238E27FC236}">
                        <a16:creationId xmlns:a16="http://schemas.microsoft.com/office/drawing/2014/main" xmlns="" id="{034F0F40-7E9E-46BE-A8F4-803DCAAEE67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33" y="2241841"/>
                    <a:ext cx="1292015" cy="1294198"/>
                    <a:chOff x="4355990" y="1988840"/>
                    <a:chExt cx="2592274" cy="2520280"/>
                  </a:xfrm>
                  <a:grpFill/>
                </p:grpSpPr>
                <p:sp>
                  <p:nvSpPr>
                    <p:cNvPr id="25" name="Cruz 24">
                      <a:extLst>
                        <a:ext uri="{FF2B5EF4-FFF2-40B4-BE49-F238E27FC236}">
                          <a16:creationId xmlns:a16="http://schemas.microsoft.com/office/drawing/2014/main" xmlns="" id="{0431BD47-C23F-4D16-A1BE-8ABFC2519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Cruz 25">
                      <a:extLst>
                        <a:ext uri="{FF2B5EF4-FFF2-40B4-BE49-F238E27FC236}">
                          <a16:creationId xmlns:a16="http://schemas.microsoft.com/office/drawing/2014/main" xmlns="" id="{0DE84CDA-DB56-4A8C-A859-AA59AD65F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90" y="1988840"/>
                      <a:ext cx="2520279" cy="2444269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4" name="Triângulo Retângulo 13">
                <a:extLst>
                  <a:ext uri="{FF2B5EF4-FFF2-40B4-BE49-F238E27FC236}">
                    <a16:creationId xmlns:a16="http://schemas.microsoft.com/office/drawing/2014/main" xmlns="" id="{ACC57A60-211E-4911-8FD2-180C93A80BD0}"/>
                  </a:ext>
                </a:extLst>
              </p:cNvPr>
              <p:cNvSpPr/>
              <p:nvPr/>
            </p:nvSpPr>
            <p:spPr>
              <a:xfrm rot="13500000">
                <a:off x="5598014" y="4560155"/>
                <a:ext cx="54106" cy="54106"/>
              </a:xfrm>
              <a:prstGeom prst="rt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59038E4E-7654-4096-ABB4-8553A328C59D}"/>
              </a:ext>
            </a:extLst>
          </p:cNvPr>
          <p:cNvGrpSpPr/>
          <p:nvPr/>
        </p:nvGrpSpPr>
        <p:grpSpPr>
          <a:xfrm>
            <a:off x="4338335" y="3435533"/>
            <a:ext cx="10989553" cy="3880774"/>
            <a:chOff x="5220448" y="3359696"/>
            <a:chExt cx="10989553" cy="388077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xmlns="" id="{162D85BD-A04A-45D6-A4E4-D67B1BFA9882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5942AFDA-45AF-4018-BB58-BB372F82D1C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xmlns="" id="{032AEA34-0285-4C30-9028-14F3C248E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17" name="Retângulo 16"/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xmlns="" id="{EEF98580-246F-400B-AAE7-2A551D844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18" name="Retângulo de cantos arredondados 17"/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A34F8F8E-0DBB-44DA-85FB-9600204F38FB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818766A5-B868-4890-BB70-E46DECBFDB94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xmlns="" id="{621C9FDC-CD28-4F1A-B97A-7E0F5B8A6F5E}"/>
                </a:ext>
              </a:extLst>
            </p:cNvPr>
            <p:cNvSpPr txBox="1"/>
            <p:nvPr/>
          </p:nvSpPr>
          <p:spPr>
            <a:xfrm>
              <a:off x="5652496" y="5447930"/>
              <a:ext cx="2173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</a:t>
              </a:r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LEIA, </a:t>
              </a:r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QUESTIONE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xmlns="" id="{1D014F01-BC1F-49D3-855C-023FDF7425DB}"/>
                </a:ext>
              </a:extLst>
            </p:cNvPr>
            <p:cNvSpPr txBox="1"/>
            <p:nvPr/>
          </p:nvSpPr>
          <p:spPr>
            <a:xfrm>
              <a:off x="5652496" y="5807970"/>
              <a:ext cx="2416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</a:t>
              </a:r>
              <a:r>
                <a:rPr lang="pt-BR" dirty="0" smtClean="0">
                  <a:latin typeface="Agency FB" panose="020B0503020202020204" pitchFamily="34" charset="0"/>
                </a:rPr>
                <a:t>do estudante.</a:t>
              </a:r>
              <a:endParaRPr lang="pt-BR" dirty="0">
                <a:latin typeface="Agency FB" panose="020B0503020202020204" pitchFamily="34" charset="0"/>
              </a:endParaRPr>
            </a:p>
          </p:txBody>
        </p:sp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xmlns="" id="{25C8C6FE-6F93-439F-B929-93FE4A74A82A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xmlns="" id="{3D02B4A7-94C6-42E4-AC45-77C5AA9180A8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xmlns="" id="{A21BEFDC-9C89-4F4A-990A-21401D255BAC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: Cantos Arredondados 76">
                <a:extLst>
                  <a:ext uri="{FF2B5EF4-FFF2-40B4-BE49-F238E27FC236}">
                    <a16:creationId xmlns:a16="http://schemas.microsoft.com/office/drawing/2014/main" xmlns="" id="{E9536769-EA26-4766-A7B9-4609F517199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xmlns="" id="{67612D66-7C21-4AD2-811B-34E7E080F2B0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xmlns="" id="{ABF39C16-42E3-4CA7-8E38-1E7DBE195193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xmlns="" id="{46F37D4C-4A80-4110-8206-601414E6E1EA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xmlns="" id="{D96A18E6-0035-4C39-B8C2-359B15A4AD5F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xmlns="" id="{0668CD6A-8DAE-4E76-8622-1E06287864E4}"/>
                </a:ext>
              </a:extLst>
            </p:cNvPr>
            <p:cNvSpPr txBox="1"/>
            <p:nvPr/>
          </p:nvSpPr>
          <p:spPr>
            <a:xfrm>
              <a:off x="12061205" y="3503712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</a:t>
              </a:r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SUPERE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xmlns="" id="{0B2C2855-BFA5-4550-9DE4-9E72B9A13FD8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87" name="Picture 2" descr="Resultado de imagem para trofeu icone">
              <a:extLst>
                <a:ext uri="{FF2B5EF4-FFF2-40B4-BE49-F238E27FC236}">
                  <a16:creationId xmlns:a16="http://schemas.microsoft.com/office/drawing/2014/main" xmlns="" id="{305231BE-6D62-4AEF-9098-AF410599C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xmlns="" id="{4CD38919-7A78-4750-99CC-DADA991D6D73}"/>
                </a:ext>
              </a:extLst>
            </p:cNvPr>
            <p:cNvSpPr txBox="1"/>
            <p:nvPr/>
          </p:nvSpPr>
          <p:spPr>
            <a:xfrm>
              <a:off x="13933416" y="60239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  <a:endParaRPr lang="pt-BR" sz="2000" b="1" dirty="0">
                <a:solidFill>
                  <a:srgbClr val="008EBA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xmlns="" id="{BF001064-5DCA-489A-AB8D-0C7CF9D115E0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xmlns="" id="{75DE250C-021F-41A1-9D3E-4F76061853EC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94" name="Triângulo isósceles 93">
                <a:extLst>
                  <a:ext uri="{FF2B5EF4-FFF2-40B4-BE49-F238E27FC236}">
                    <a16:creationId xmlns:a16="http://schemas.microsoft.com/office/drawing/2014/main" xmlns="" id="{9761327D-042C-4A9E-ACB1-D75BD4364311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xmlns="" id="{8A088DA8-89C7-430D-B4B0-711712F5A253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xmlns="" id="{F07AAC0F-C08E-4B3A-9CCA-35BDD3B8BF1D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xmlns="" id="{2968DEEF-5B2D-49FF-8D5D-E6CAE64F6CF2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xmlns="" id="{ED97C58A-0261-4B41-AE93-072841A4C61D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9" name="Triângulo isósceles 98">
                <a:extLst>
                  <a:ext uri="{FF2B5EF4-FFF2-40B4-BE49-F238E27FC236}">
                    <a16:creationId xmlns:a16="http://schemas.microsoft.com/office/drawing/2014/main" xmlns="" id="{A0D49C19-36DF-4CE3-8E45-D4377DAB934E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xmlns="" id="{87951582-0D64-45F2-9E1D-03B86C841701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xmlns="" id="{E567FFCB-98F5-490B-A83D-2542AC0E9E11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xmlns="" id="{8A6054A2-484B-43C3-AE89-7302246BA9B1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xmlns="" id="{31670B17-52D3-4BF9-97B7-2496B636114B}"/>
                </a:ext>
              </a:extLst>
            </p:cNvPr>
            <p:cNvSpPr txBox="1"/>
            <p:nvPr/>
          </p:nvSpPr>
          <p:spPr>
            <a:xfrm>
              <a:off x="7740725" y="3431704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</a:t>
              </a:r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FUNCIONAL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xmlns="" id="{F8E8841A-1C2A-4D5F-8FAA-3EFCB9C50538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</a:t>
              </a:r>
              <a:r>
                <a:rPr lang="pt-BR" dirty="0" smtClean="0">
                  <a:latin typeface="Agency FB" panose="020B0503020202020204" pitchFamily="34" charset="0"/>
                </a:rPr>
                <a:t>usar, </a:t>
              </a:r>
              <a:r>
                <a:rPr lang="pt-BR" dirty="0">
                  <a:latin typeface="Agency FB" panose="020B0503020202020204" pitchFamily="34" charset="0"/>
                </a:rPr>
                <a:t>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xmlns="" id="{ED62117D-EB31-4122-B630-186E190EB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xmlns="" id="{DE9ECDBB-2FD0-4143-9E02-726B696772F6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xmlns="" id="{EC4A9AC8-F4D5-4B09-8F27-10182533BBE6}"/>
              </a:ext>
            </a:extLst>
          </p:cNvPr>
          <p:cNvGrpSpPr/>
          <p:nvPr/>
        </p:nvGrpSpPr>
        <p:grpSpPr>
          <a:xfrm>
            <a:off x="-2885529" y="3567683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xmlns="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xmlns="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xmlns="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xmlns="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xmlns="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xmlns="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xmlns="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84745" y="6168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xmlns="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xmlns="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xmlns="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xmlns="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:a16="http://schemas.microsoft.com/office/drawing/2014/main" xmlns="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:a16="http://schemas.microsoft.com/office/drawing/2014/main" xmlns="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:a16="http://schemas.microsoft.com/office/drawing/2014/main" xmlns="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:a16="http://schemas.microsoft.com/office/drawing/2014/main" xmlns="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:a16="http://schemas.microsoft.com/office/drawing/2014/main" xmlns="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:a16="http://schemas.microsoft.com/office/drawing/2014/main" xmlns="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xmlns="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:a16="http://schemas.microsoft.com/office/drawing/2014/main" xmlns="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:a16="http://schemas.microsoft.com/office/drawing/2014/main" xmlns="" id="{8CFA2B6F-F852-4EA1-BEF1-47F61F1D6F85}"/>
              </a:ext>
            </a:extLst>
          </p:cNvPr>
          <p:cNvGrpSpPr/>
          <p:nvPr/>
        </p:nvGrpSpPr>
        <p:grpSpPr>
          <a:xfrm>
            <a:off x="9972978" y="3517594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xmlns="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xmlns="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xmlns="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xmlns="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xmlns="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xmlns="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xmlns="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xmlns="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xmlns="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xmlns="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xmlns="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xmlns="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xmlns="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xmlns="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xmlns="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xmlns="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xmlns="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xmlns="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xmlns="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xmlns="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aneta icon">
            <a:extLst>
              <a:ext uri="{FF2B5EF4-FFF2-40B4-BE49-F238E27FC236}">
                <a16:creationId xmlns:a16="http://schemas.microsoft.com/office/drawing/2014/main" xmlns="" id="{68C0435D-4D90-459F-9B4A-EDB715CD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89" y="494387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xmlns="" id="{11B8CDE8-454B-48BB-9BE5-3C73D682CDF3}"/>
              </a:ext>
            </a:extLst>
          </p:cNvPr>
          <p:cNvGrpSpPr/>
          <p:nvPr/>
        </p:nvGrpSpPr>
        <p:grpSpPr>
          <a:xfrm>
            <a:off x="10136877" y="3956033"/>
            <a:ext cx="4010646" cy="4047287"/>
            <a:chOff x="3871808" y="1289028"/>
            <a:chExt cx="4010646" cy="4047287"/>
          </a:xfrm>
        </p:grpSpPr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xmlns="" id="{245F05AE-328E-418F-86B5-95C6B99DB76B}"/>
                </a:ext>
              </a:extLst>
            </p:cNvPr>
            <p:cNvSpPr/>
            <p:nvPr/>
          </p:nvSpPr>
          <p:spPr>
            <a:xfrm rot="20738604">
              <a:off x="3871808" y="4404379"/>
              <a:ext cx="1006925" cy="868039"/>
            </a:xfrm>
            <a:prstGeom prst="triangle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4722C9FB-66F3-4F2E-A33C-A03C6774FAF0}"/>
                </a:ext>
              </a:extLst>
            </p:cNvPr>
            <p:cNvSpPr/>
            <p:nvPr/>
          </p:nvSpPr>
          <p:spPr>
            <a:xfrm rot="18915960">
              <a:off x="7207730" y="1724369"/>
              <a:ext cx="344488" cy="674448"/>
            </a:xfrm>
            <a:prstGeom prst="rect">
              <a:avLst/>
            </a:prstGeom>
            <a:solidFill>
              <a:srgbClr val="64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BBB456FF-A1AC-48E4-9FBE-9636BB1A6F01}"/>
                </a:ext>
              </a:extLst>
            </p:cNvPr>
            <p:cNvSpPr/>
            <p:nvPr/>
          </p:nvSpPr>
          <p:spPr>
            <a:xfrm rot="18915960">
              <a:off x="4046983" y="2958169"/>
              <a:ext cx="3832492" cy="968583"/>
            </a:xfrm>
            <a:prstGeom prst="rect">
              <a:avLst/>
            </a:prstGeom>
            <a:solidFill>
              <a:srgbClr val="146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xmlns="" id="{152FB06C-77CC-4698-85A7-EF7C652AA109}"/>
                </a:ext>
              </a:extLst>
            </p:cNvPr>
            <p:cNvSpPr/>
            <p:nvPr/>
          </p:nvSpPr>
          <p:spPr>
            <a:xfrm rot="18915960">
              <a:off x="7402999" y="1289028"/>
              <a:ext cx="479455" cy="1018337"/>
            </a:xfrm>
            <a:prstGeom prst="rect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xmlns="" id="{4CAF09BC-BB96-4BB5-B288-77204156E362}"/>
                </a:ext>
              </a:extLst>
            </p:cNvPr>
            <p:cNvSpPr/>
            <p:nvPr/>
          </p:nvSpPr>
          <p:spPr>
            <a:xfrm rot="18875327">
              <a:off x="6007100" y="2497797"/>
              <a:ext cx="1235188" cy="502622"/>
            </a:xfrm>
            <a:prstGeom prst="roundRect">
              <a:avLst>
                <a:gd name="adj" fmla="val 50000"/>
              </a:avLst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xmlns="" id="{ADE8F1EA-DC14-49B8-A251-48F56C0A5147}"/>
                </a:ext>
              </a:extLst>
            </p:cNvPr>
            <p:cNvSpPr/>
            <p:nvPr/>
          </p:nvSpPr>
          <p:spPr>
            <a:xfrm rot="20738604" flipH="1">
              <a:off x="3961006" y="4986069"/>
              <a:ext cx="406285" cy="350246"/>
            </a:xfrm>
            <a:prstGeom prst="triangle">
              <a:avLst/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xmlns="" id="{15294F0D-78E0-4E40-AF4A-C49EA43A339B}"/>
                </a:ext>
              </a:extLst>
            </p:cNvPr>
            <p:cNvSpPr txBox="1"/>
            <p:nvPr/>
          </p:nvSpPr>
          <p:spPr>
            <a:xfrm rot="18905243">
              <a:off x="4722339" y="370503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 smtClean="0">
                  <a:solidFill>
                    <a:schemeClr val="bg1"/>
                  </a:solidFill>
                  <a:latin typeface="Righteous"/>
                </a:rPr>
                <a:t>STUD+</a:t>
              </a:r>
              <a:endParaRPr lang="pt-BR" sz="2800" b="1" dirty="0">
                <a:solidFill>
                  <a:schemeClr val="bg1"/>
                </a:solidFill>
                <a:latin typeface="Righteou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10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DA372072-BCC6-4C09-A74D-D24AA5BA6EFF}"/>
              </a:ext>
            </a:extLst>
          </p:cNvPr>
          <p:cNvSpPr/>
          <p:nvPr/>
        </p:nvSpPr>
        <p:spPr>
          <a:xfrm>
            <a:off x="6265069" y="5015880"/>
            <a:ext cx="9144000" cy="1728192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0">
                <a:srgbClr val="0D47A1">
                  <a:alpha val="82000"/>
                </a:srgbClr>
              </a:gs>
              <a:gs pos="100000">
                <a:srgbClr val="7030A0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1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A463755-7A92-41A7-8863-93842B09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63" y="307166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573FE193-0CD3-4197-B124-9EEBC6014416}"/>
              </a:ext>
            </a:extLst>
          </p:cNvPr>
          <p:cNvSpPr/>
          <p:nvPr/>
        </p:nvSpPr>
        <p:spPr>
          <a:xfrm>
            <a:off x="7236671" y="6240016"/>
            <a:ext cx="6624736" cy="3024336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27000">
                <a:srgbClr val="0D47A1">
                  <a:alpha val="82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886DFB85-53C4-4A54-A6FF-CF8C55CE81A1}"/>
              </a:ext>
            </a:extLst>
          </p:cNvPr>
          <p:cNvSpPr/>
          <p:nvPr/>
        </p:nvSpPr>
        <p:spPr>
          <a:xfrm>
            <a:off x="6948637" y="839416"/>
            <a:ext cx="7704856" cy="10729192"/>
          </a:xfrm>
          <a:prstGeom prst="roundRect">
            <a:avLst>
              <a:gd name="adj" fmla="val 211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C9B545B1-D51E-4E87-A4A2-3F0808907659}"/>
              </a:ext>
            </a:extLst>
          </p:cNvPr>
          <p:cNvSpPr txBox="1"/>
          <p:nvPr/>
        </p:nvSpPr>
        <p:spPr>
          <a:xfrm>
            <a:off x="9684941" y="127146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8EBA"/>
                </a:solidFill>
                <a:latin typeface="Century Gothic" panose="020B0502020202020204" pitchFamily="34" charset="0"/>
              </a:rPr>
              <a:t>SOBRE NÓS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BBD50DE8-2A3E-4E4E-AC1B-5324178B4632}"/>
              </a:ext>
            </a:extLst>
          </p:cNvPr>
          <p:cNvCxnSpPr/>
          <p:nvPr/>
        </p:nvCxnSpPr>
        <p:spPr>
          <a:xfrm>
            <a:off x="7308677" y="1991544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xmlns="" id="{EABDA664-C2CE-4D25-AB78-4DAD12EF9FF1}"/>
              </a:ext>
            </a:extLst>
          </p:cNvPr>
          <p:cNvGrpSpPr/>
          <p:nvPr/>
        </p:nvGrpSpPr>
        <p:grpSpPr>
          <a:xfrm>
            <a:off x="1296012" y="2063552"/>
            <a:ext cx="17857990" cy="8064896"/>
            <a:chOff x="1260005" y="2063552"/>
            <a:chExt cx="17857990" cy="806489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>
              <a:off x="1260011" y="2063552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xmlns="" id="{8369E55A-0221-4297-B2B9-BD13CF27766D}"/>
                </a:ext>
              </a:extLst>
            </p:cNvPr>
            <p:cNvSpPr/>
            <p:nvPr/>
          </p:nvSpPr>
          <p:spPr>
            <a:xfrm flipH="1" flipV="1">
              <a:off x="1260005" y="6528048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12A4A458-C3C9-48CC-A1EB-795918592009}"/>
                </a:ext>
              </a:extLst>
            </p:cNvPr>
            <p:cNvSpPr/>
            <p:nvPr/>
          </p:nvSpPr>
          <p:spPr>
            <a:xfrm>
              <a:off x="1260011" y="2639616"/>
              <a:ext cx="5400600" cy="1800200"/>
            </a:xfrm>
            <a:prstGeom prst="rect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107" y="2999656"/>
              <a:ext cx="3495441" cy="1152128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xmlns="" id="{D048CFE8-706F-476F-A216-D0E84542FA3C}"/>
                </a:ext>
              </a:extLst>
            </p:cNvPr>
            <p:cNvSpPr txBox="1"/>
            <p:nvPr/>
          </p:nvSpPr>
          <p:spPr>
            <a:xfrm>
              <a:off x="1908083" y="5375920"/>
              <a:ext cx="41601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CRIADO POR: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xmlns="" id="{C2CAED93-6B7D-4EE5-A6A9-369E09662BDE}"/>
                </a:ext>
              </a:extLst>
            </p:cNvPr>
            <p:cNvSpPr txBox="1"/>
            <p:nvPr/>
          </p:nvSpPr>
          <p:spPr>
            <a:xfrm>
              <a:off x="1932637" y="7320136"/>
              <a:ext cx="407515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Mateus Vicente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Vitor Ramos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B2524E5D-041B-4897-B533-3745EDD5FAFD}"/>
                </a:ext>
              </a:extLst>
            </p:cNvPr>
            <p:cNvSpPr/>
            <p:nvPr/>
          </p:nvSpPr>
          <p:spPr>
            <a:xfrm>
              <a:off x="7524707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E2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F0BC095E-55EB-48D8-8683-1A8F007A2823}"/>
                </a:ext>
              </a:extLst>
            </p:cNvPr>
            <p:cNvSpPr/>
            <p:nvPr/>
          </p:nvSpPr>
          <p:spPr>
            <a:xfrm flipH="1" flipV="1">
              <a:off x="7524701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xmlns="" id="{C5CEDA04-5E1E-4089-9938-35DF395FD928}"/>
                </a:ext>
              </a:extLst>
            </p:cNvPr>
            <p:cNvSpPr/>
            <p:nvPr/>
          </p:nvSpPr>
          <p:spPr>
            <a:xfrm>
              <a:off x="7524707" y="2711624"/>
              <a:ext cx="5400600" cy="1800200"/>
            </a:xfrm>
            <a:prstGeom prst="rect">
              <a:avLst/>
            </a:prstGeom>
            <a:solidFill>
              <a:srgbClr val="C83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xmlns="" id="{EB9F4F96-9738-4DBE-BFC3-3022D5AD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803" y="3071664"/>
              <a:ext cx="3495441" cy="1152128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xmlns="" id="{E35A73FC-7494-48D2-BBD0-4AC91194B68A}"/>
                </a:ext>
              </a:extLst>
            </p:cNvPr>
            <p:cNvSpPr txBox="1"/>
            <p:nvPr/>
          </p:nvSpPr>
          <p:spPr>
            <a:xfrm>
              <a:off x="8316789" y="7248128"/>
              <a:ext cx="402385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Estudantes de 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programação </a:t>
              </a:r>
              <a:r>
                <a:rPr lang="pt-BR" sz="3600" b="1" dirty="0" smtClean="0">
                  <a:solidFill>
                    <a:srgbClr val="DF412C"/>
                  </a:solidFill>
                  <a:latin typeface="Century Gothic" panose="020B0502020202020204" pitchFamily="34" charset="0"/>
                </a:rPr>
                <a:t>do</a:t>
              </a:r>
              <a:endParaRPr lang="pt-BR" sz="3600" b="1" dirty="0">
                <a:solidFill>
                  <a:srgbClr val="DF412C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pt-BR" sz="3600" b="1" dirty="0" smtClean="0">
                  <a:solidFill>
                    <a:srgbClr val="DF412C"/>
                  </a:solidFill>
                  <a:latin typeface="Century Gothic" panose="020B0502020202020204" pitchFamily="34" charset="0"/>
                </a:rPr>
                <a:t>COTUCA</a:t>
              </a:r>
              <a:endParaRPr lang="pt-BR" sz="3600" b="1" dirty="0">
                <a:solidFill>
                  <a:srgbClr val="DF412C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xmlns="" id="{CA175D1C-73A5-4845-9AB0-CF295F3D9C42}"/>
                </a:ext>
              </a:extLst>
            </p:cNvPr>
            <p:cNvSpPr txBox="1"/>
            <p:nvPr/>
          </p:nvSpPr>
          <p:spPr>
            <a:xfrm>
              <a:off x="7956749" y="5447928"/>
              <a:ext cx="4719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QUEM SOMOS?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7A63C487-A65E-43CC-9645-A99C63699FB8}"/>
                </a:ext>
              </a:extLst>
            </p:cNvPr>
            <p:cNvSpPr/>
            <p:nvPr/>
          </p:nvSpPr>
          <p:spPr>
            <a:xfrm>
              <a:off x="13717395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xmlns="" id="{4638A8CE-E3D1-4782-87CA-92684F3FBCA7}"/>
                </a:ext>
              </a:extLst>
            </p:cNvPr>
            <p:cNvSpPr/>
            <p:nvPr/>
          </p:nvSpPr>
          <p:spPr>
            <a:xfrm flipH="1" flipV="1">
              <a:off x="13717389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xmlns="" id="{992091FA-C4C3-4783-B90E-71A2B6A75786}"/>
                </a:ext>
              </a:extLst>
            </p:cNvPr>
            <p:cNvSpPr/>
            <p:nvPr/>
          </p:nvSpPr>
          <p:spPr>
            <a:xfrm>
              <a:off x="13717395" y="2711624"/>
              <a:ext cx="5400600" cy="180020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xmlns="" id="{6DE629B3-6C36-4A59-B510-9940D53F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1491" y="3071664"/>
              <a:ext cx="3495441" cy="1152128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xmlns="" id="{370F5196-5F07-4AC7-AB57-13E78AA6FB7B}"/>
                </a:ext>
              </a:extLst>
            </p:cNvPr>
            <p:cNvSpPr txBox="1"/>
            <p:nvPr/>
          </p:nvSpPr>
          <p:spPr>
            <a:xfrm>
              <a:off x="14384448" y="7248128"/>
              <a:ext cx="427392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Auxiliar no 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estudo e aumento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de desempenho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dos alunos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xmlns="" id="{1C2EC9B1-1CF6-400B-BD66-ECFF2B29FE6D}"/>
                </a:ext>
              </a:extLst>
            </p:cNvPr>
            <p:cNvSpPr txBox="1"/>
            <p:nvPr/>
          </p:nvSpPr>
          <p:spPr>
            <a:xfrm>
              <a:off x="14797509" y="5447928"/>
              <a:ext cx="3374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OBJETIVOS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de cantos arredondados 30"/>
          <p:cNvSpPr/>
          <p:nvPr/>
        </p:nvSpPr>
        <p:spPr>
          <a:xfrm>
            <a:off x="1623767" y="1343472"/>
            <a:ext cx="17349898" cy="9649072"/>
          </a:xfrm>
          <a:prstGeom prst="roundRect">
            <a:avLst>
              <a:gd name="adj" fmla="val 20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619743" y="1343472"/>
            <a:ext cx="17353922" cy="2088232"/>
            <a:chOff x="1260011" y="2063552"/>
            <a:chExt cx="17353922" cy="2088232"/>
          </a:xfrm>
        </p:grpSpPr>
        <p:grpSp>
          <p:nvGrpSpPr>
            <p:cNvPr id="29" name="Grupo 28"/>
            <p:cNvGrpSpPr/>
            <p:nvPr/>
          </p:nvGrpSpPr>
          <p:grpSpPr>
            <a:xfrm>
              <a:off x="1260011" y="2063552"/>
              <a:ext cx="17353922" cy="2088232"/>
              <a:chOff x="1260011" y="2063552"/>
              <a:chExt cx="17353922" cy="2088232"/>
            </a:xfrm>
          </p:grpSpPr>
          <p:sp>
            <p:nvSpPr>
              <p:cNvPr id="3" name="Retângulo: Cantos Arredondados 5">
                <a:extLst>
                  <a:ext uri="{FF2B5EF4-FFF2-40B4-BE49-F238E27FC236}">
                    <a16:creationId xmlns:a16="http://schemas.microsoft.com/office/drawing/2014/main" xmlns="" id="{8904E1ED-51B9-4FC0-B35B-957E2321D3A8}"/>
                  </a:ext>
                </a:extLst>
              </p:cNvPr>
              <p:cNvSpPr/>
              <p:nvPr/>
            </p:nvSpPr>
            <p:spPr>
              <a:xfrm>
                <a:off x="1260011" y="2063552"/>
                <a:ext cx="17353922" cy="2088232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xmlns="" id="{12A4A458-C3C9-48CC-A1EB-795918592009}"/>
                  </a:ext>
                </a:extLst>
              </p:cNvPr>
              <p:cNvSpPr/>
              <p:nvPr/>
            </p:nvSpPr>
            <p:spPr>
              <a:xfrm>
                <a:off x="1264035" y="2351584"/>
                <a:ext cx="17349898" cy="15121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xmlns="" id="{04AAC6BA-B41A-4999-8335-7D127D964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5185" y="2704182"/>
                <a:ext cx="2448272" cy="806972"/>
              </a:xfrm>
              <a:prstGeom prst="rect">
                <a:avLst/>
              </a:prstGeom>
            </p:spPr>
          </p:pic>
        </p:grpSp>
        <p:sp>
          <p:nvSpPr>
            <p:cNvPr id="25" name="Retângulo de cantos arredondados 24"/>
            <p:cNvSpPr/>
            <p:nvPr/>
          </p:nvSpPr>
          <p:spPr>
            <a:xfrm>
              <a:off x="15101474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292453" y="264600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  <a:endParaRPr lang="pt-BR" sz="4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767" y="2563887"/>
              <a:ext cx="1117379" cy="1118624"/>
            </a:xfrm>
            <a:prstGeom prst="rect">
              <a:avLst/>
            </a:prstGeom>
          </p:spPr>
        </p:pic>
        <p:sp>
          <p:nvSpPr>
            <p:cNvPr id="28" name="Retângulo de cantos arredondados 27"/>
            <p:cNvSpPr/>
            <p:nvPr/>
          </p:nvSpPr>
          <p:spPr>
            <a:xfrm>
              <a:off x="3132213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1619743" y="3143672"/>
            <a:ext cx="1735392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76629" y="3791744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1820336" y="3705786"/>
            <a:ext cx="4164903" cy="6870426"/>
            <a:chOff x="1820336" y="3705786"/>
            <a:chExt cx="4164903" cy="6870426"/>
          </a:xfrm>
        </p:grpSpPr>
        <p:sp>
          <p:nvSpPr>
            <p:cNvPr id="51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>
              <a:off x="1833756" y="3705786"/>
              <a:ext cx="4151483" cy="6840761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 flipH="1" flipV="1">
              <a:off x="1820336" y="8579061"/>
              <a:ext cx="4164902" cy="1997151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 rot="10800000">
              <a:off x="2103681" y="5431292"/>
              <a:ext cx="3597583" cy="660834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3351110" y="3962705"/>
              <a:ext cx="1102726" cy="1181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Agrupar 3">
              <a:extLst>
                <a:ext uri="{FF2B5EF4-FFF2-40B4-BE49-F238E27FC236}">
                  <a16:creationId xmlns:a16="http://schemas.microsoft.com/office/drawing/2014/main" xmlns="" id="{D7C0B00C-161C-4ABE-A47A-D533F1A6BB89}"/>
                </a:ext>
              </a:extLst>
            </p:cNvPr>
            <p:cNvGrpSpPr/>
            <p:nvPr/>
          </p:nvGrpSpPr>
          <p:grpSpPr>
            <a:xfrm>
              <a:off x="3590541" y="4138777"/>
              <a:ext cx="623865" cy="788388"/>
              <a:chOff x="4234341" y="833306"/>
              <a:chExt cx="3723314" cy="4390239"/>
            </a:xfrm>
            <a:solidFill>
              <a:srgbClr val="007BD0"/>
            </a:solidFill>
          </p:grpSpPr>
          <p:pic>
            <p:nvPicPr>
              <p:cNvPr id="60" name="Gráfico 4" descr="Usuário">
                <a:extLst>
                  <a:ext uri="{FF2B5EF4-FFF2-40B4-BE49-F238E27FC236}">
                    <a16:creationId xmlns:a16="http://schemas.microsoft.com/office/drawing/2014/main" xmlns="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xmlns="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">
                <a:extLst>
                  <a:ext uri="{FF2B5EF4-FFF2-40B4-BE49-F238E27FC236}">
                    <a16:creationId xmlns:a16="http://schemas.microsoft.com/office/drawing/2014/main" xmlns="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7">
                <a:extLst>
                  <a:ext uri="{FF2B5EF4-FFF2-40B4-BE49-F238E27FC236}">
                    <a16:creationId xmlns:a16="http://schemas.microsoft.com/office/drawing/2014/main" xmlns="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4" name="Agrupar 8">
                <a:extLst>
                  <a:ext uri="{FF2B5EF4-FFF2-40B4-BE49-F238E27FC236}">
                    <a16:creationId xmlns:a16="http://schemas.microsoft.com/office/drawing/2014/main" xmlns="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xmlns="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10">
                  <a:extLst>
                    <a:ext uri="{FF2B5EF4-FFF2-40B4-BE49-F238E27FC236}">
                      <a16:creationId xmlns:a16="http://schemas.microsoft.com/office/drawing/2014/main" xmlns="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11">
                  <a:extLst>
                    <a:ext uri="{FF2B5EF4-FFF2-40B4-BE49-F238E27FC236}">
                      <a16:creationId xmlns:a16="http://schemas.microsoft.com/office/drawing/2014/main" xmlns="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: Cantos Arredondados 12">
                  <a:extLst>
                    <a:ext uri="{FF2B5EF4-FFF2-40B4-BE49-F238E27FC236}">
                      <a16:creationId xmlns:a16="http://schemas.microsoft.com/office/drawing/2014/main" xmlns="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13">
                  <a:extLst>
                    <a:ext uri="{FF2B5EF4-FFF2-40B4-BE49-F238E27FC236}">
                      <a16:creationId xmlns:a16="http://schemas.microsoft.com/office/drawing/2014/main" xmlns="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14">
                  <a:extLst>
                    <a:ext uri="{FF2B5EF4-FFF2-40B4-BE49-F238E27FC236}">
                      <a16:creationId xmlns:a16="http://schemas.microsoft.com/office/drawing/2014/main" xmlns="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15">
                  <a:extLst>
                    <a:ext uri="{FF2B5EF4-FFF2-40B4-BE49-F238E27FC236}">
                      <a16:creationId xmlns:a16="http://schemas.microsoft.com/office/drawing/2014/main" xmlns="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16">
                  <a:extLst>
                    <a:ext uri="{FF2B5EF4-FFF2-40B4-BE49-F238E27FC236}">
                      <a16:creationId xmlns:a16="http://schemas.microsoft.com/office/drawing/2014/main" xmlns="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: Cantos Arredondados 17">
                  <a:extLst>
                    <a:ext uri="{FF2B5EF4-FFF2-40B4-BE49-F238E27FC236}">
                      <a16:creationId xmlns:a16="http://schemas.microsoft.com/office/drawing/2014/main" xmlns="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4" name="Retângulo: Cantos Arredondados 18">
                  <a:extLst>
                    <a:ext uri="{FF2B5EF4-FFF2-40B4-BE49-F238E27FC236}">
                      <a16:creationId xmlns:a16="http://schemas.microsoft.com/office/drawing/2014/main" xmlns="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Retângulo: Cantos Arredondados 19">
                  <a:extLst>
                    <a:ext uri="{FF2B5EF4-FFF2-40B4-BE49-F238E27FC236}">
                      <a16:creationId xmlns:a16="http://schemas.microsoft.com/office/drawing/2014/main" xmlns="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Retângulo: Cantos Arredondados 20">
                  <a:extLst>
                    <a:ext uri="{FF2B5EF4-FFF2-40B4-BE49-F238E27FC236}">
                      <a16:creationId xmlns:a16="http://schemas.microsoft.com/office/drawing/2014/main" xmlns="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Retângulo: Cantos Arredondados 21">
                  <a:extLst>
                    <a:ext uri="{FF2B5EF4-FFF2-40B4-BE49-F238E27FC236}">
                      <a16:creationId xmlns:a16="http://schemas.microsoft.com/office/drawing/2014/main" xmlns="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Retângulo: Cantos Arredondados 22">
                  <a:extLst>
                    <a:ext uri="{FF2B5EF4-FFF2-40B4-BE49-F238E27FC236}">
                      <a16:creationId xmlns:a16="http://schemas.microsoft.com/office/drawing/2014/main" xmlns="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95" name="Retângulo de cantos arredondados 94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7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70398" y="2243572"/>
            <a:ext cx="3970605" cy="6840760"/>
          </a:xfrm>
          <a:prstGeom prst="roundRect">
            <a:avLst>
              <a:gd name="adj" fmla="val 3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66" y="2423592"/>
            <a:ext cx="648072" cy="6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 rot="5400000">
            <a:off x="3702059" y="1394602"/>
            <a:ext cx="253735" cy="403990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Resultado de imagem para victor ram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8" y="2324232"/>
            <a:ext cx="1903437" cy="9285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581567" y="2495529"/>
            <a:ext cx="137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/>
              <a:t>Vitao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9707144" y="1839077"/>
            <a:ext cx="4653302" cy="6863579"/>
            <a:chOff x="9707144" y="1839077"/>
            <a:chExt cx="4653302" cy="6863579"/>
          </a:xfrm>
        </p:grpSpPr>
        <p:sp>
          <p:nvSpPr>
            <p:cNvPr id="11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>
              <a:off x="9707144" y="1839077"/>
              <a:ext cx="4637554" cy="6863579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 flipH="1" flipV="1">
              <a:off x="9707144" y="7320136"/>
              <a:ext cx="4653302" cy="1382520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 rot="10800000">
              <a:off x="10009697" y="3531263"/>
              <a:ext cx="4032448" cy="648073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11407911" y="2091034"/>
              <a:ext cx="1236020" cy="1236020"/>
              <a:chOff x="6372573" y="2423593"/>
              <a:chExt cx="792088" cy="792088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6372573" y="2423593"/>
                <a:ext cx="792088" cy="7920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Agrupar 3">
                <a:extLst>
                  <a:ext uri="{FF2B5EF4-FFF2-40B4-BE49-F238E27FC236}">
                    <a16:creationId xmlns:a16="http://schemas.microsoft.com/office/drawing/2014/main" xmlns="" id="{D7C0B00C-161C-4ABE-A47A-D533F1A6BB89}"/>
                  </a:ext>
                </a:extLst>
              </p:cNvPr>
              <p:cNvGrpSpPr/>
              <p:nvPr/>
            </p:nvGrpSpPr>
            <p:grpSpPr>
              <a:xfrm>
                <a:off x="6544556" y="2541599"/>
                <a:ext cx="448122" cy="528390"/>
                <a:chOff x="4234341" y="833306"/>
                <a:chExt cx="3723314" cy="4390239"/>
              </a:xfrm>
              <a:solidFill>
                <a:srgbClr val="007BD0"/>
              </a:solidFill>
            </p:grpSpPr>
            <p:pic>
              <p:nvPicPr>
                <p:cNvPr id="31" name="Gráfico 4" descr="Usuário">
                  <a:extLst>
                    <a:ext uri="{FF2B5EF4-FFF2-40B4-BE49-F238E27FC236}">
                      <a16:creationId xmlns:a16="http://schemas.microsoft.com/office/drawing/2014/main" xmlns="" id="{A0CA1125-C2CF-49A8-9AE9-7CBD1BF49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4341" y="1500231"/>
                  <a:ext cx="3723314" cy="3723314"/>
                </a:xfrm>
                <a:prstGeom prst="rect">
                  <a:avLst/>
                </a:prstGeom>
              </p:spPr>
            </p:pic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xmlns="" id="{3DD69A3F-0C3D-4962-A956-2D9ED1AA114B}"/>
                    </a:ext>
                  </a:extLst>
                </p:cNvPr>
                <p:cNvSpPr/>
                <p:nvPr/>
              </p:nvSpPr>
              <p:spPr>
                <a:xfrm>
                  <a:off x="5210960" y="833306"/>
                  <a:ext cx="1770077" cy="1770077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: Cantos Arredondados 6">
                  <a:extLst>
                    <a:ext uri="{FF2B5EF4-FFF2-40B4-BE49-F238E27FC236}">
                      <a16:creationId xmlns:a16="http://schemas.microsoft.com/office/drawing/2014/main" xmlns="" id="{52EE2D45-D0FA-4F34-95F6-04D56E423317}"/>
                    </a:ext>
                  </a:extLst>
                </p:cNvPr>
                <p:cNvSpPr/>
                <p:nvPr/>
              </p:nvSpPr>
              <p:spPr>
                <a:xfrm>
                  <a:off x="5513663" y="1957430"/>
                  <a:ext cx="1164673" cy="494951"/>
                </a:xfrm>
                <a:prstGeom prst="roundRect">
                  <a:avLst>
                    <a:gd name="adj" fmla="val 2344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7">
                  <a:extLst>
                    <a:ext uri="{FF2B5EF4-FFF2-40B4-BE49-F238E27FC236}">
                      <a16:creationId xmlns:a16="http://schemas.microsoft.com/office/drawing/2014/main" xmlns="" id="{8EC0EE8C-2C28-44B0-B9FE-03E147A8199A}"/>
                    </a:ext>
                  </a:extLst>
                </p:cNvPr>
                <p:cNvSpPr/>
                <p:nvPr/>
              </p:nvSpPr>
              <p:spPr>
                <a:xfrm>
                  <a:off x="5026053" y="1634455"/>
                  <a:ext cx="67112" cy="67950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" name="Agrupar 8">
                  <a:extLst>
                    <a:ext uri="{FF2B5EF4-FFF2-40B4-BE49-F238E27FC236}">
                      <a16:creationId xmlns:a16="http://schemas.microsoft.com/office/drawing/2014/main" xmlns="" id="{267C4318-4AB2-4746-9648-43FAC46CA6D1}"/>
                    </a:ext>
                  </a:extLst>
                </p:cNvPr>
                <p:cNvGrpSpPr/>
                <p:nvPr/>
              </p:nvGrpSpPr>
              <p:grpSpPr>
                <a:xfrm>
                  <a:off x="4970470" y="2238002"/>
                  <a:ext cx="178278" cy="210185"/>
                  <a:chOff x="997241" y="468386"/>
                  <a:chExt cx="1675809" cy="2446782"/>
                </a:xfrm>
                <a:grpFill/>
              </p:grpSpPr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xmlns="" id="{8AA4CB02-361D-40B7-B5E9-E7F2EFF87374}"/>
                      </a:ext>
                    </a:extLst>
                  </p:cNvPr>
                  <p:cNvSpPr/>
                  <p:nvPr/>
                </p:nvSpPr>
                <p:spPr>
                  <a:xfrm>
                    <a:off x="997241" y="468386"/>
                    <a:ext cx="1675809" cy="236289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: Cantos Arredondados 10">
                    <a:extLst>
                      <a:ext uri="{FF2B5EF4-FFF2-40B4-BE49-F238E27FC236}">
                        <a16:creationId xmlns:a16="http://schemas.microsoft.com/office/drawing/2014/main" xmlns="" id="{F73250F2-2986-478D-84CC-876DADF39F25}"/>
                      </a:ext>
                    </a:extLst>
                  </p:cNvPr>
                  <p:cNvSpPr/>
                  <p:nvPr/>
                </p:nvSpPr>
                <p:spPr>
                  <a:xfrm>
                    <a:off x="997241" y="17169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Retângulo: Cantos Arredondados 11">
                    <a:extLst>
                      <a:ext uri="{FF2B5EF4-FFF2-40B4-BE49-F238E27FC236}">
                        <a16:creationId xmlns:a16="http://schemas.microsoft.com/office/drawing/2014/main" xmlns="" id="{61FF627D-32B0-443C-AF22-BB6C5CF00724}"/>
                      </a:ext>
                    </a:extLst>
                  </p:cNvPr>
                  <p:cNvSpPr/>
                  <p:nvPr/>
                </p:nvSpPr>
                <p:spPr>
                  <a:xfrm>
                    <a:off x="1165196" y="1849772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Retângulo: Cantos Arredondados 12">
                    <a:extLst>
                      <a:ext uri="{FF2B5EF4-FFF2-40B4-BE49-F238E27FC236}">
                        <a16:creationId xmlns:a16="http://schemas.microsoft.com/office/drawing/2014/main" xmlns="" id="{FCBC6A68-B0BD-4771-B12B-2666385ADC6F}"/>
                      </a:ext>
                    </a:extLst>
                  </p:cNvPr>
                  <p:cNvSpPr/>
                  <p:nvPr/>
                </p:nvSpPr>
                <p:spPr>
                  <a:xfrm>
                    <a:off x="1492323" y="2095848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Retângulo: Cantos Arredondados 13">
                    <a:extLst>
                      <a:ext uri="{FF2B5EF4-FFF2-40B4-BE49-F238E27FC236}">
                        <a16:creationId xmlns:a16="http://schemas.microsoft.com/office/drawing/2014/main" xmlns="" id="{69F32E65-17C4-4CC9-9EA0-529687A215BF}"/>
                      </a:ext>
                    </a:extLst>
                  </p:cNvPr>
                  <p:cNvSpPr/>
                  <p:nvPr/>
                </p:nvSpPr>
                <p:spPr>
                  <a:xfrm>
                    <a:off x="1149641" y="18693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tângulo: Cantos Arredondados 14">
                    <a:extLst>
                      <a:ext uri="{FF2B5EF4-FFF2-40B4-BE49-F238E27FC236}">
                        <a16:creationId xmlns:a16="http://schemas.microsoft.com/office/drawing/2014/main" xmlns="" id="{8F75668C-DE3B-4832-B093-87AE3521FC40}"/>
                      </a:ext>
                    </a:extLst>
                  </p:cNvPr>
                  <p:cNvSpPr/>
                  <p:nvPr/>
                </p:nvSpPr>
                <p:spPr>
                  <a:xfrm>
                    <a:off x="1302041" y="20217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: Cantos Arredondados 15">
                    <a:extLst>
                      <a:ext uri="{FF2B5EF4-FFF2-40B4-BE49-F238E27FC236}">
                        <a16:creationId xmlns:a16="http://schemas.microsoft.com/office/drawing/2014/main" xmlns="" id="{F77488DA-7D8B-4E45-86BE-2E5DF4BD4A3A}"/>
                      </a:ext>
                    </a:extLst>
                  </p:cNvPr>
                  <p:cNvSpPr/>
                  <p:nvPr/>
                </p:nvSpPr>
                <p:spPr>
                  <a:xfrm>
                    <a:off x="1697809" y="20147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: Cantos Arredondados 16">
                    <a:extLst>
                      <a:ext uri="{FF2B5EF4-FFF2-40B4-BE49-F238E27FC236}">
                        <a16:creationId xmlns:a16="http://schemas.microsoft.com/office/drawing/2014/main" xmlns="" id="{95855D4E-9787-4579-8A96-E2BB0CF567FE}"/>
                      </a:ext>
                    </a:extLst>
                  </p:cNvPr>
                  <p:cNvSpPr/>
                  <p:nvPr/>
                </p:nvSpPr>
                <p:spPr>
                  <a:xfrm>
                    <a:off x="1865764" y="2056699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" name="Retângulo: Cantos Arredondados 17">
                    <a:extLst>
                      <a:ext uri="{FF2B5EF4-FFF2-40B4-BE49-F238E27FC236}">
                        <a16:creationId xmlns:a16="http://schemas.microsoft.com/office/drawing/2014/main" xmlns="" id="{CD991848-2A23-4A4E-8201-C4E62AE9A8FE}"/>
                      </a:ext>
                    </a:extLst>
                  </p:cNvPr>
                  <p:cNvSpPr/>
                  <p:nvPr/>
                </p:nvSpPr>
                <p:spPr>
                  <a:xfrm>
                    <a:off x="2065965" y="2095847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5" name="Retângulo: Cantos Arredondados 18">
                    <a:extLst>
                      <a:ext uri="{FF2B5EF4-FFF2-40B4-BE49-F238E27FC236}">
                        <a16:creationId xmlns:a16="http://schemas.microsoft.com/office/drawing/2014/main" xmlns="" id="{9E1F9F69-A0C7-4ADC-B34E-1749DC2BCD19}"/>
                      </a:ext>
                    </a:extLst>
                  </p:cNvPr>
                  <p:cNvSpPr/>
                  <p:nvPr/>
                </p:nvSpPr>
                <p:spPr>
                  <a:xfrm>
                    <a:off x="2237697" y="194624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: Cantos Arredondados 19">
                    <a:extLst>
                      <a:ext uri="{FF2B5EF4-FFF2-40B4-BE49-F238E27FC236}">
                        <a16:creationId xmlns:a16="http://schemas.microsoft.com/office/drawing/2014/main" xmlns="" id="{F574F9BC-50DE-407D-ABC7-2E93221DE4D5}"/>
                      </a:ext>
                    </a:extLst>
                  </p:cNvPr>
                  <p:cNvSpPr/>
                  <p:nvPr/>
                </p:nvSpPr>
                <p:spPr>
                  <a:xfrm>
                    <a:off x="2385225" y="181202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7" name="Retângulo: Cantos Arredondados 20">
                    <a:extLst>
                      <a:ext uri="{FF2B5EF4-FFF2-40B4-BE49-F238E27FC236}">
                        <a16:creationId xmlns:a16="http://schemas.microsoft.com/office/drawing/2014/main" xmlns="" id="{5DDFC425-13C4-4724-A776-34A164676126}"/>
                      </a:ext>
                    </a:extLst>
                  </p:cNvPr>
                  <p:cNvSpPr/>
                  <p:nvPr/>
                </p:nvSpPr>
                <p:spPr>
                  <a:xfrm>
                    <a:off x="2454936" y="16344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Retângulo: Cantos Arredondados 21">
                    <a:extLst>
                      <a:ext uri="{FF2B5EF4-FFF2-40B4-BE49-F238E27FC236}">
                        <a16:creationId xmlns:a16="http://schemas.microsoft.com/office/drawing/2014/main" xmlns="" id="{2E72F04F-DBDE-4F18-9DE9-55494E6B413E}"/>
                      </a:ext>
                    </a:extLst>
                  </p:cNvPr>
                  <p:cNvSpPr/>
                  <p:nvPr/>
                </p:nvSpPr>
                <p:spPr>
                  <a:xfrm>
                    <a:off x="1732665" y="214478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Retângulo: Cantos Arredondados 22">
                    <a:extLst>
                      <a:ext uri="{FF2B5EF4-FFF2-40B4-BE49-F238E27FC236}">
                        <a16:creationId xmlns:a16="http://schemas.microsoft.com/office/drawing/2014/main" xmlns="" id="{BB8378C6-CD2D-408A-8997-692BF7688E0D}"/>
                      </a:ext>
                    </a:extLst>
                  </p:cNvPr>
                  <p:cNvSpPr/>
                  <p:nvPr/>
                </p:nvSpPr>
                <p:spPr>
                  <a:xfrm>
                    <a:off x="1918437" y="2179733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  <p:grpSp>
        <p:nvGrpSpPr>
          <p:cNvPr id="27" name="Grupo 26"/>
          <p:cNvGrpSpPr/>
          <p:nvPr/>
        </p:nvGrpSpPr>
        <p:grpSpPr>
          <a:xfrm>
            <a:off x="16597709" y="6669642"/>
            <a:ext cx="894020" cy="916566"/>
            <a:chOff x="11623419" y="4387379"/>
            <a:chExt cx="4306393" cy="4415003"/>
          </a:xfrm>
        </p:grpSpPr>
        <p:grpSp>
          <p:nvGrpSpPr>
            <p:cNvPr id="26" name="Grupo 25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Elipse 1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210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2416157" y="5754255"/>
            <a:ext cx="17353922" cy="1656184"/>
            <a:chOff x="2416157" y="5754255"/>
            <a:chExt cx="17353922" cy="1656184"/>
          </a:xfrm>
        </p:grpSpPr>
        <p:grpSp>
          <p:nvGrpSpPr>
            <p:cNvPr id="13" name="Grupo 12"/>
            <p:cNvGrpSpPr/>
            <p:nvPr/>
          </p:nvGrpSpPr>
          <p:grpSpPr>
            <a:xfrm>
              <a:off x="2416157" y="5754255"/>
              <a:ext cx="17353922" cy="1656184"/>
              <a:chOff x="2416157" y="5754255"/>
              <a:chExt cx="17353922" cy="1656184"/>
            </a:xfrm>
          </p:grpSpPr>
          <p:sp>
            <p:nvSpPr>
              <p:cNvPr id="10" name="Retângulo: Cantos Arredondados 5">
                <a:extLst>
                  <a:ext uri="{FF2B5EF4-FFF2-40B4-BE49-F238E27FC236}">
                    <a16:creationId xmlns:a16="http://schemas.microsoft.com/office/drawing/2014/main" xmlns="" id="{8904E1ED-51B9-4FC0-B35B-957E2321D3A8}"/>
                  </a:ext>
                </a:extLst>
              </p:cNvPr>
              <p:cNvSpPr/>
              <p:nvPr/>
            </p:nvSpPr>
            <p:spPr>
              <a:xfrm>
                <a:off x="2416157" y="5754255"/>
                <a:ext cx="17353922" cy="1656184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12A4A458-C3C9-48CC-A1EB-795918592009}"/>
                  </a:ext>
                </a:extLst>
              </p:cNvPr>
              <p:cNvSpPr/>
              <p:nvPr/>
            </p:nvSpPr>
            <p:spPr>
              <a:xfrm>
                <a:off x="2416157" y="5938046"/>
                <a:ext cx="17349898" cy="131008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xmlns="" id="{04AAC6BA-B41A-4999-8335-7D127D964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61331" y="6178861"/>
                <a:ext cx="2448272" cy="806972"/>
              </a:xfrm>
              <a:prstGeom prst="rect">
                <a:avLst/>
              </a:prstGeom>
            </p:spPr>
          </p:pic>
        </p:grpSp>
        <p:grpSp>
          <p:nvGrpSpPr>
            <p:cNvPr id="14" name="Grupo 13"/>
            <p:cNvGrpSpPr/>
            <p:nvPr/>
          </p:nvGrpSpPr>
          <p:grpSpPr>
            <a:xfrm>
              <a:off x="2906080" y="6023992"/>
              <a:ext cx="13495556" cy="1102136"/>
              <a:chOff x="2906080" y="6023992"/>
              <a:chExt cx="13495556" cy="1102136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16257620" y="6038566"/>
                <a:ext cx="144016" cy="10875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CaixaDeTexto 6"/>
              <p:cNvSpPr txBox="1"/>
              <p:nvPr/>
            </p:nvSpPr>
            <p:spPr>
              <a:xfrm>
                <a:off x="7308677" y="6023992"/>
                <a:ext cx="610615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6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F</a:t>
                </a:r>
                <a:r>
                  <a:rPr lang="pt-BR" sz="4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ÓRUM DO </a:t>
                </a:r>
                <a:r>
                  <a:rPr lang="pt-BR" sz="6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E</a:t>
                </a:r>
                <a:r>
                  <a:rPr lang="pt-BR" sz="4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STUDANTE:</a:t>
                </a:r>
                <a:endPara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6080" y="6108713"/>
                <a:ext cx="946213" cy="947267"/>
              </a:xfrm>
              <a:prstGeom prst="rect">
                <a:avLst/>
              </a:prstGeom>
            </p:spPr>
          </p:pic>
          <p:sp>
            <p:nvSpPr>
              <p:cNvPr id="9" name="Retângulo de cantos arredondados 8"/>
              <p:cNvSpPr/>
              <p:nvPr/>
            </p:nvSpPr>
            <p:spPr>
              <a:xfrm>
                <a:off x="4288359" y="6038566"/>
                <a:ext cx="144016" cy="10875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063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0175523" y="3539671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:a16="http://schemas.microsoft.com/office/drawing/2014/main" xmlns="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:a16="http://schemas.microsoft.com/office/drawing/2014/main" xmlns="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:a16="http://schemas.microsoft.com/office/drawing/2014/main" xmlns="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:a16="http://schemas.microsoft.com/office/drawing/2014/main" xmlns="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:a16="http://schemas.microsoft.com/office/drawing/2014/main" xmlns="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xmlns="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:a16="http://schemas.microsoft.com/office/drawing/2014/main" xmlns="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:a16="http://schemas.microsoft.com/office/drawing/2014/main" xmlns="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:a16="http://schemas.microsoft.com/office/drawing/2014/main" xmlns="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:a16="http://schemas.microsoft.com/office/drawing/2014/main" xmlns="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:a16="http://schemas.microsoft.com/office/drawing/2014/main" xmlns="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xmlns="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:a16="http://schemas.microsoft.com/office/drawing/2014/main" xmlns="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:a16="http://schemas.microsoft.com/office/drawing/2014/main" xmlns="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:a16="http://schemas.microsoft.com/office/drawing/2014/main" xmlns="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:a16="http://schemas.microsoft.com/office/drawing/2014/main" xmlns="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xmlns="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xmlns="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xmlns="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xmlns="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xmlns="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xmlns="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xmlns="" id="{EC4A9AC8-F4D5-4B09-8F27-10182533BBE6}"/>
              </a:ext>
            </a:extLst>
          </p:cNvPr>
          <p:cNvGrpSpPr/>
          <p:nvPr/>
        </p:nvGrpSpPr>
        <p:grpSpPr>
          <a:xfrm>
            <a:off x="-2777821" y="458279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xmlns="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xmlns="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xmlns="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xmlns="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xmlns="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xmlns="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xmlns="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xmlns="" id="{1D35B8E0-5B77-4F78-B020-1D9680793D3F}"/>
              </a:ext>
            </a:extLst>
          </p:cNvPr>
          <p:cNvSpPr/>
          <p:nvPr/>
        </p:nvSpPr>
        <p:spPr>
          <a:xfrm>
            <a:off x="9972974" y="6672066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xmlns="" id="{CA5AA3B5-D86F-47B1-BF70-AFBE1E3895A9}"/>
              </a:ext>
            </a:extLst>
          </p:cNvPr>
          <p:cNvSpPr/>
          <p:nvPr/>
        </p:nvSpPr>
        <p:spPr>
          <a:xfrm>
            <a:off x="10477032" y="6960098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xmlns="" id="{7C85EB61-88CA-421C-AEE1-DD45034A253C}"/>
              </a:ext>
            </a:extLst>
          </p:cNvPr>
          <p:cNvSpPr/>
          <p:nvPr/>
        </p:nvSpPr>
        <p:spPr>
          <a:xfrm>
            <a:off x="11701169" y="6960098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:a16="http://schemas.microsoft.com/office/drawing/2014/main" xmlns="" id="{FDB00EED-4104-4E00-8C7E-9370791D6384}"/>
              </a:ext>
            </a:extLst>
          </p:cNvPr>
          <p:cNvSpPr/>
          <p:nvPr/>
        </p:nvSpPr>
        <p:spPr>
          <a:xfrm>
            <a:off x="7884743" y="6168012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:a16="http://schemas.microsoft.com/office/drawing/2014/main" xmlns="" id="{1E3B85D9-26F4-43E7-A9E1-BE1B8C7ADC16}"/>
              </a:ext>
            </a:extLst>
          </p:cNvPr>
          <p:cNvGrpSpPr/>
          <p:nvPr/>
        </p:nvGrpSpPr>
        <p:grpSpPr>
          <a:xfrm>
            <a:off x="12709280" y="6960098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:a16="http://schemas.microsoft.com/office/drawing/2014/main" xmlns="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:a16="http://schemas.microsoft.com/office/drawing/2014/main" xmlns="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:a16="http://schemas.microsoft.com/office/drawing/2014/main" xmlns="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:a16="http://schemas.microsoft.com/office/drawing/2014/main" xmlns="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:a16="http://schemas.microsoft.com/office/drawing/2014/main" xmlns="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:a16="http://schemas.microsoft.com/office/drawing/2014/main" xmlns="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9324902" y="6524246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xmlns="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:a16="http://schemas.microsoft.com/office/drawing/2014/main" xmlns="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0176357" y="3539671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xmlns="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xmlns="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xmlns="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xmlns="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xmlns="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xmlns="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xmlns="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xmlns="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xmlns="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xmlns="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xmlns="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xmlns="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xmlns="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xmlns="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4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4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8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xmlns="" id="{EC4A9AC8-F4D5-4B09-8F27-10182533BBE6}"/>
              </a:ext>
            </a:extLst>
          </p:cNvPr>
          <p:cNvGrpSpPr/>
          <p:nvPr/>
        </p:nvGrpSpPr>
        <p:grpSpPr>
          <a:xfrm>
            <a:off x="-2556792" y="4583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xmlns="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xmlns="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xmlns="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xmlns="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xmlns="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xmlns="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xmlns="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:a16="http://schemas.microsoft.com/office/drawing/2014/main" xmlns="" id="{75C2D647-409E-4172-B46A-FF0596D1F214}"/>
              </a:ext>
            </a:extLst>
          </p:cNvPr>
          <p:cNvGrpSpPr/>
          <p:nvPr/>
        </p:nvGrpSpPr>
        <p:grpSpPr>
          <a:xfrm>
            <a:off x="6948637" y="4223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:a16="http://schemas.microsoft.com/office/drawing/2014/main" xmlns="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:a16="http://schemas.microsoft.com/office/drawing/2014/main" xmlns="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:a16="http://schemas.microsoft.com/office/drawing/2014/main" xmlns="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xmlns="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:a16="http://schemas.microsoft.com/office/drawing/2014/main" xmlns="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:a16="http://schemas.microsoft.com/office/drawing/2014/main" xmlns="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:a16="http://schemas.microsoft.com/office/drawing/2014/main" xmlns="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:a16="http://schemas.microsoft.com/office/drawing/2014/main" xmlns="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:a16="http://schemas.microsoft.com/office/drawing/2014/main" xmlns="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:a16="http://schemas.microsoft.com/office/drawing/2014/main" xmlns="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:a16="http://schemas.microsoft.com/office/drawing/2014/main" xmlns="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:a16="http://schemas.microsoft.com/office/drawing/2014/main" xmlns="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:a16="http://schemas.microsoft.com/office/drawing/2014/main" xmlns="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:a16="http://schemas.microsoft.com/office/drawing/2014/main" xmlns="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:a16="http://schemas.microsoft.com/office/drawing/2014/main" xmlns="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xmlns="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:a16="http://schemas.microsoft.com/office/drawing/2014/main" xmlns="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:a16="http://schemas.microsoft.com/office/drawing/2014/main" xmlns="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:a16="http://schemas.microsoft.com/office/drawing/2014/main" xmlns="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:a16="http://schemas.microsoft.com/office/drawing/2014/main" xmlns="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:a16="http://schemas.microsoft.com/office/drawing/2014/main" xmlns="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:a16="http://schemas.microsoft.com/office/drawing/2014/main" xmlns="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:a16="http://schemas.microsoft.com/office/drawing/2014/main" xmlns="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xmlns="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:a16="http://schemas.microsoft.com/office/drawing/2014/main" xmlns="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:a16="http://schemas.microsoft.com/office/drawing/2014/main" xmlns="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:a16="http://schemas.microsoft.com/office/drawing/2014/main" xmlns="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:a16="http://schemas.microsoft.com/office/drawing/2014/main" xmlns="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:a16="http://schemas.microsoft.com/office/drawing/2014/main" xmlns="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:a16="http://schemas.microsoft.com/office/drawing/2014/main" xmlns="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:a16="http://schemas.microsoft.com/office/drawing/2014/main" xmlns="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:a16="http://schemas.microsoft.com/office/drawing/2014/main" xmlns="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:a16="http://schemas.microsoft.com/office/drawing/2014/main" xmlns="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:a16="http://schemas.microsoft.com/office/drawing/2014/main" xmlns="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:a16="http://schemas.microsoft.com/office/drawing/2014/main" xmlns="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:a16="http://schemas.microsoft.com/office/drawing/2014/main" xmlns="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:a16="http://schemas.microsoft.com/office/drawing/2014/main" xmlns="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:a16="http://schemas.microsoft.com/office/drawing/2014/main" xmlns="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:a16="http://schemas.microsoft.com/office/drawing/2014/main" xmlns="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:a16="http://schemas.microsoft.com/office/drawing/2014/main" xmlns="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:a16="http://schemas.microsoft.com/office/drawing/2014/main" xmlns="" id="{2742B7A7-ACC5-4483-A442-F0ED66D10D58}"/>
              </a:ext>
            </a:extLst>
          </p:cNvPr>
          <p:cNvGrpSpPr/>
          <p:nvPr/>
        </p:nvGrpSpPr>
        <p:grpSpPr>
          <a:xfrm>
            <a:off x="21854666" y="4367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:a16="http://schemas.microsoft.com/office/drawing/2014/main" xmlns="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:a16="http://schemas.microsoft.com/office/drawing/2014/main" xmlns="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:a16="http://schemas.microsoft.com/office/drawing/2014/main" xmlns="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:a16="http://schemas.microsoft.com/office/drawing/2014/main" xmlns="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:a16="http://schemas.microsoft.com/office/drawing/2014/main" xmlns="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:a16="http://schemas.microsoft.com/office/drawing/2014/main" xmlns="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:a16="http://schemas.microsoft.com/office/drawing/2014/main" xmlns="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:a16="http://schemas.microsoft.com/office/drawing/2014/main" xmlns="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:a16="http://schemas.microsoft.com/office/drawing/2014/main" xmlns="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:a16="http://schemas.microsoft.com/office/drawing/2014/main" xmlns="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:a16="http://schemas.microsoft.com/office/drawing/2014/main" xmlns="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:a16="http://schemas.microsoft.com/office/drawing/2014/main" xmlns="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:a16="http://schemas.microsoft.com/office/drawing/2014/main" xmlns="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:a16="http://schemas.microsoft.com/office/drawing/2014/main" xmlns="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:a16="http://schemas.microsoft.com/office/drawing/2014/main" xmlns="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:a16="http://schemas.microsoft.com/office/drawing/2014/main" xmlns="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:a16="http://schemas.microsoft.com/office/drawing/2014/main" xmlns="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:a16="http://schemas.microsoft.com/office/drawing/2014/main" xmlns="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:a16="http://schemas.microsoft.com/office/drawing/2014/main" xmlns="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:a16="http://schemas.microsoft.com/office/drawing/2014/main" xmlns="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:a16="http://schemas.microsoft.com/office/drawing/2014/main" xmlns="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:a16="http://schemas.microsoft.com/office/drawing/2014/main" xmlns="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:a16="http://schemas.microsoft.com/office/drawing/2014/main" xmlns="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:a16="http://schemas.microsoft.com/office/drawing/2014/main" xmlns="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:a16="http://schemas.microsoft.com/office/drawing/2014/main" xmlns="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:a16="http://schemas.microsoft.com/office/drawing/2014/main" xmlns="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:a16="http://schemas.microsoft.com/office/drawing/2014/main" xmlns="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:a16="http://schemas.microsoft.com/office/drawing/2014/main" xmlns="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:a16="http://schemas.microsoft.com/office/drawing/2014/main" xmlns="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:a16="http://schemas.microsoft.com/office/drawing/2014/main" xmlns="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:a16="http://schemas.microsoft.com/office/drawing/2014/main" xmlns="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:a16="http://schemas.microsoft.com/office/drawing/2014/main" xmlns="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:a16="http://schemas.microsoft.com/office/drawing/2014/main" xmlns="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:a16="http://schemas.microsoft.com/office/drawing/2014/main" xmlns="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:a16="http://schemas.microsoft.com/office/drawing/2014/main" xmlns="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:a16="http://schemas.microsoft.com/office/drawing/2014/main" xmlns="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:a16="http://schemas.microsoft.com/office/drawing/2014/main" xmlns="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:a16="http://schemas.microsoft.com/office/drawing/2014/main" xmlns="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:a16="http://schemas.microsoft.com/office/drawing/2014/main" xmlns="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:a16="http://schemas.microsoft.com/office/drawing/2014/main" xmlns="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D375936F-A45E-489C-9B6C-D809C27AA82D}"/>
              </a:ext>
            </a:extLst>
          </p:cNvPr>
          <p:cNvGrpSpPr/>
          <p:nvPr/>
        </p:nvGrpSpPr>
        <p:grpSpPr>
          <a:xfrm>
            <a:off x="11006035" y="4583832"/>
            <a:ext cx="3569856" cy="3569856"/>
            <a:chOff x="4740966" y="1916832"/>
            <a:chExt cx="3569856" cy="3569856"/>
          </a:xfrm>
        </p:grpSpPr>
        <p:sp>
          <p:nvSpPr>
            <p:cNvPr id="235" name="Retângulo de cantos arredondados 1">
              <a:extLst>
                <a:ext uri="{FF2B5EF4-FFF2-40B4-BE49-F238E27FC236}">
                  <a16:creationId xmlns:a16="http://schemas.microsoft.com/office/drawing/2014/main" xmlns="" id="{59FC61EC-27B7-4C23-A945-70E4EFDA5A28}"/>
                </a:ext>
              </a:extLst>
            </p:cNvPr>
            <p:cNvSpPr/>
            <p:nvPr/>
          </p:nvSpPr>
          <p:spPr>
            <a:xfrm>
              <a:off x="4740966" y="1916832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xmlns="" id="{6F3CFAD0-4996-4D03-A80A-26D62E6DCDBA}"/>
                </a:ext>
              </a:extLst>
            </p:cNvPr>
            <p:cNvGrpSpPr/>
            <p:nvPr/>
          </p:nvGrpSpPr>
          <p:grpSpPr>
            <a:xfrm>
              <a:off x="5004048" y="3861048"/>
              <a:ext cx="3015750" cy="1008112"/>
              <a:chOff x="1619672" y="3501008"/>
              <a:chExt cx="6031499" cy="2016224"/>
            </a:xfrm>
            <a:solidFill>
              <a:schemeClr val="bg1"/>
            </a:solidFill>
          </p:grpSpPr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xmlns="" id="{0DABEADC-9A31-4AD9-86FF-F5C5AE76940E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76665" cy="2016224"/>
                <a:chOff x="971599" y="1556792"/>
                <a:chExt cx="5976665" cy="2016224"/>
              </a:xfrm>
              <a:grpFill/>
            </p:grpSpPr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xmlns="" id="{72D1CE18-89B0-406E-8903-ACEE7254F7DA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:a16="http://schemas.microsoft.com/office/drawing/2014/main" xmlns="" id="{CF797B76-36ED-4226-A028-EB1ABE54C0CE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:a16="http://schemas.microsoft.com/office/drawing/2014/main" xmlns="" id="{F0EFD9E3-0E9A-4C17-8AFA-090F86F348F3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:a16="http://schemas.microsoft.com/office/drawing/2014/main" xmlns="" id="{27D20AAB-FF58-45C9-855E-D6F1793A290B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:a16="http://schemas.microsoft.com/office/drawing/2014/main" xmlns="" id="{C18FF702-8D9D-42C4-8FEC-5C75AED3C913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:a16="http://schemas.microsoft.com/office/drawing/2014/main" xmlns="" id="{719E466B-D4E1-4A04-88B8-1DAD79229EAD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188" name="Cruz 187">
                    <a:extLst>
                      <a:ext uri="{FF2B5EF4-FFF2-40B4-BE49-F238E27FC236}">
                        <a16:creationId xmlns:a16="http://schemas.microsoft.com/office/drawing/2014/main" xmlns="" id="{43B6353C-8068-4088-8359-BD4A79D5740F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Cruz 188">
                    <a:extLst>
                      <a:ext uri="{FF2B5EF4-FFF2-40B4-BE49-F238E27FC236}">
                        <a16:creationId xmlns:a16="http://schemas.microsoft.com/office/drawing/2014/main" xmlns="" id="{E3AEB842-D922-43E9-BF04-8A9B6F1BA20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ruz 189">
                    <a:extLst>
                      <a:ext uri="{FF2B5EF4-FFF2-40B4-BE49-F238E27FC236}">
                        <a16:creationId xmlns:a16="http://schemas.microsoft.com/office/drawing/2014/main" xmlns="" id="{C1AF8951-E1D7-4677-ABFD-1CDCC1B262D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91" name="Grupo 19">
                    <a:extLst>
                      <a:ext uri="{FF2B5EF4-FFF2-40B4-BE49-F238E27FC236}">
                        <a16:creationId xmlns:a16="http://schemas.microsoft.com/office/drawing/2014/main" xmlns="" id="{A88D7AC9-E980-4A2F-8AEC-1D4025B677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92" name="Cruz 191">
                      <a:extLst>
                        <a:ext uri="{FF2B5EF4-FFF2-40B4-BE49-F238E27FC236}">
                          <a16:creationId xmlns:a16="http://schemas.microsoft.com/office/drawing/2014/main" xmlns="" id="{5B82981F-6B8A-4615-BBD3-77F9CA365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Cruz 192">
                      <a:extLst>
                        <a:ext uri="{FF2B5EF4-FFF2-40B4-BE49-F238E27FC236}">
                          <a16:creationId xmlns:a16="http://schemas.microsoft.com/office/drawing/2014/main" xmlns="" id="{4D825DB6-948A-4B8F-9A55-93128720B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81" name="Triângulo Retângulo 180">
                <a:extLst>
                  <a:ext uri="{FF2B5EF4-FFF2-40B4-BE49-F238E27FC236}">
                    <a16:creationId xmlns:a16="http://schemas.microsoft.com/office/drawing/2014/main" xmlns="" id="{F29D0AC5-0618-458B-AC88-DD0353B134A7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6" name="Agrupar 25">
              <a:extLst>
                <a:ext uri="{FF2B5EF4-FFF2-40B4-BE49-F238E27FC236}">
                  <a16:creationId xmlns:a16="http://schemas.microsoft.com/office/drawing/2014/main" xmlns="" id="{0982C514-3736-44FA-8BD4-8EA11386D6D9}"/>
                </a:ext>
              </a:extLst>
            </p:cNvPr>
            <p:cNvGrpSpPr/>
            <p:nvPr/>
          </p:nvGrpSpPr>
          <p:grpSpPr>
            <a:xfrm>
              <a:off x="5868144" y="2291274"/>
              <a:ext cx="1368152" cy="1641782"/>
              <a:chOff x="3707904" y="476672"/>
              <a:chExt cx="2304256" cy="2765107"/>
            </a:xfrm>
          </p:grpSpPr>
          <p:grpSp>
            <p:nvGrpSpPr>
              <p:cNvPr id="237" name="Agrupar 3">
                <a:extLst>
                  <a:ext uri="{FF2B5EF4-FFF2-40B4-BE49-F238E27FC236}">
                    <a16:creationId xmlns:a16="http://schemas.microsoft.com/office/drawing/2014/main" xmlns="" id="{ACEB07BC-D838-4D03-B42B-237643D31B08}"/>
                  </a:ext>
                </a:extLst>
              </p:cNvPr>
              <p:cNvGrpSpPr/>
              <p:nvPr/>
            </p:nvGrpSpPr>
            <p:grpSpPr>
              <a:xfrm>
                <a:off x="3707904" y="476672"/>
                <a:ext cx="2304256" cy="2765107"/>
                <a:chOff x="3131840" y="1124744"/>
                <a:chExt cx="3312368" cy="3888432"/>
              </a:xfrm>
            </p:grpSpPr>
            <p:sp>
              <p:nvSpPr>
                <p:cNvPr id="252" name="Retângulo: Cantos Arredondados 4">
                  <a:extLst>
                    <a:ext uri="{FF2B5EF4-FFF2-40B4-BE49-F238E27FC236}">
                      <a16:creationId xmlns:a16="http://schemas.microsoft.com/office/drawing/2014/main" xmlns="" id="{299274A5-E009-4533-8660-247FEDFEAFCD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: Cantos Arredondados 5">
                  <a:extLst>
                    <a:ext uri="{FF2B5EF4-FFF2-40B4-BE49-F238E27FC236}">
                      <a16:creationId xmlns:a16="http://schemas.microsoft.com/office/drawing/2014/main" xmlns="" id="{EBA4F257-87BB-4AC7-9E6A-E242F2B17FCE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: Cantos Arredondados 6">
                  <a:extLst>
                    <a:ext uri="{FF2B5EF4-FFF2-40B4-BE49-F238E27FC236}">
                      <a16:creationId xmlns:a16="http://schemas.microsoft.com/office/drawing/2014/main" xmlns="" id="{BFA31868-C509-46BF-AFF4-817D1ABE891A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orma Livre: Forma 7">
                  <a:extLst>
                    <a:ext uri="{FF2B5EF4-FFF2-40B4-BE49-F238E27FC236}">
                      <a16:creationId xmlns:a16="http://schemas.microsoft.com/office/drawing/2014/main" xmlns="" id="{1C110976-6F38-451A-A5B4-C9C5B2CFC2E5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255">
                  <a:extLst>
                    <a:ext uri="{FF2B5EF4-FFF2-40B4-BE49-F238E27FC236}">
                      <a16:creationId xmlns:a16="http://schemas.microsoft.com/office/drawing/2014/main" xmlns="" id="{2B8A9CF0-4D1F-439D-86E2-337DC8D1A6C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9">
                  <a:extLst>
                    <a:ext uri="{FF2B5EF4-FFF2-40B4-BE49-F238E27FC236}">
                      <a16:creationId xmlns:a16="http://schemas.microsoft.com/office/drawing/2014/main" xmlns="" id="{5814B72D-72BB-4EBA-96BB-C2AA7D7B5D3C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Retângulo: Cantos Arredondados 10">
                  <a:extLst>
                    <a:ext uri="{FF2B5EF4-FFF2-40B4-BE49-F238E27FC236}">
                      <a16:creationId xmlns:a16="http://schemas.microsoft.com/office/drawing/2014/main" xmlns="" id="{2A2E7C31-87C7-4D32-A407-A0B6795D6D0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11">
                <a:extLst>
                  <a:ext uri="{FF2B5EF4-FFF2-40B4-BE49-F238E27FC236}">
                    <a16:creationId xmlns:a16="http://schemas.microsoft.com/office/drawing/2014/main" xmlns="" id="{36F33AA7-5CFF-4D5A-9A01-9289DEEBB53E}"/>
                  </a:ext>
                </a:extLst>
              </p:cNvPr>
              <p:cNvGrpSpPr/>
              <p:nvPr/>
            </p:nvGrpSpPr>
            <p:grpSpPr>
              <a:xfrm>
                <a:off x="4355976" y="1268760"/>
                <a:ext cx="288032" cy="720080"/>
                <a:chOff x="4355976" y="1268760"/>
                <a:chExt cx="288032" cy="720080"/>
              </a:xfrm>
            </p:grpSpPr>
            <p:sp>
              <p:nvSpPr>
                <p:cNvPr id="250" name="Retângulo: Cantos Arredondados 12">
                  <a:extLst>
                    <a:ext uri="{FF2B5EF4-FFF2-40B4-BE49-F238E27FC236}">
                      <a16:creationId xmlns:a16="http://schemas.microsoft.com/office/drawing/2014/main" xmlns="" id="{434BD7BD-4934-4FE3-8F00-C0B50B423EDD}"/>
                    </a:ext>
                  </a:extLst>
                </p:cNvPr>
                <p:cNvSpPr/>
                <p:nvPr/>
              </p:nvSpPr>
              <p:spPr>
                <a:xfrm>
                  <a:off x="4355976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Retângulo: Cantos Arredondados 13">
                  <a:extLst>
                    <a:ext uri="{FF2B5EF4-FFF2-40B4-BE49-F238E27FC236}">
                      <a16:creationId xmlns:a16="http://schemas.microsoft.com/office/drawing/2014/main" xmlns="" id="{E734CFCA-504A-410E-ABE1-E1ABB9A5F059}"/>
                    </a:ext>
                  </a:extLst>
                </p:cNvPr>
                <p:cNvSpPr/>
                <p:nvPr/>
              </p:nvSpPr>
              <p:spPr>
                <a:xfrm>
                  <a:off x="4499992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14">
                <a:extLst>
                  <a:ext uri="{FF2B5EF4-FFF2-40B4-BE49-F238E27FC236}">
                    <a16:creationId xmlns:a16="http://schemas.microsoft.com/office/drawing/2014/main" xmlns="" id="{684A825A-5F70-4A0C-BB9E-0687359CBA7E}"/>
                  </a:ext>
                </a:extLst>
              </p:cNvPr>
              <p:cNvGrpSpPr/>
              <p:nvPr/>
            </p:nvGrpSpPr>
            <p:grpSpPr>
              <a:xfrm>
                <a:off x="5364088" y="1268760"/>
                <a:ext cx="288032" cy="720080"/>
                <a:chOff x="4860032" y="1340768"/>
                <a:chExt cx="288032" cy="720080"/>
              </a:xfrm>
            </p:grpSpPr>
            <p:sp>
              <p:nvSpPr>
                <p:cNvPr id="248" name="Retângulo: Cantos Arredondados 15">
                  <a:extLst>
                    <a:ext uri="{FF2B5EF4-FFF2-40B4-BE49-F238E27FC236}">
                      <a16:creationId xmlns:a16="http://schemas.microsoft.com/office/drawing/2014/main" xmlns="" id="{5FD94376-0CD7-41FE-B977-327F88550922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: Cantos Arredondados 16">
                  <a:extLst>
                    <a:ext uri="{FF2B5EF4-FFF2-40B4-BE49-F238E27FC236}">
                      <a16:creationId xmlns:a16="http://schemas.microsoft.com/office/drawing/2014/main" xmlns="" id="{97D1C1F9-787A-47D4-A643-F66F1869E181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17">
                <a:extLst>
                  <a:ext uri="{FF2B5EF4-FFF2-40B4-BE49-F238E27FC236}">
                    <a16:creationId xmlns:a16="http://schemas.microsoft.com/office/drawing/2014/main" xmlns="" id="{EDFE7646-CFCE-4BD1-BA03-E0A2FF14565D}"/>
                  </a:ext>
                </a:extLst>
              </p:cNvPr>
              <p:cNvGrpSpPr/>
              <p:nvPr/>
            </p:nvGrpSpPr>
            <p:grpSpPr>
              <a:xfrm>
                <a:off x="4572000" y="2276872"/>
                <a:ext cx="792088" cy="348945"/>
                <a:chOff x="1691680" y="1268760"/>
                <a:chExt cx="2016224" cy="888224"/>
              </a:xfrm>
            </p:grpSpPr>
            <p:sp>
              <p:nvSpPr>
                <p:cNvPr id="242" name="Forma Livre: Forma 18">
                  <a:extLst>
                    <a:ext uri="{FF2B5EF4-FFF2-40B4-BE49-F238E27FC236}">
                      <a16:creationId xmlns:a16="http://schemas.microsoft.com/office/drawing/2014/main" xmlns="" id="{49038562-5F7A-40E4-B819-A60E974A272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Forma Livre: Forma 19">
                  <a:extLst>
                    <a:ext uri="{FF2B5EF4-FFF2-40B4-BE49-F238E27FC236}">
                      <a16:creationId xmlns:a16="http://schemas.microsoft.com/office/drawing/2014/main" xmlns="" id="{86179193-B553-4AC9-B3D5-A47250F0C5A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:a16="http://schemas.microsoft.com/office/drawing/2014/main" xmlns="" id="{BB3D9672-C3A6-491C-B071-9218493A9C75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Retângulo: Cantos Arredondados 21">
                  <a:extLst>
                    <a:ext uri="{FF2B5EF4-FFF2-40B4-BE49-F238E27FC236}">
                      <a16:creationId xmlns:a16="http://schemas.microsoft.com/office/drawing/2014/main" xmlns="" id="{E36ADEB4-C02B-451D-A82F-59E049574D02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Retângulo: Cantos Arredondados 22">
                  <a:extLst>
                    <a:ext uri="{FF2B5EF4-FFF2-40B4-BE49-F238E27FC236}">
                      <a16:creationId xmlns:a16="http://schemas.microsoft.com/office/drawing/2014/main" xmlns="" id="{00B2468B-E557-4A6B-9776-872496847B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: Cantos Arredondados 23">
                  <a:extLst>
                    <a:ext uri="{FF2B5EF4-FFF2-40B4-BE49-F238E27FC236}">
                      <a16:creationId xmlns:a16="http://schemas.microsoft.com/office/drawing/2014/main" xmlns="" id="{A8B0237E-3D5C-404F-AFA7-0BE630C69FD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1" name="Forma Livre: Forma 24">
                <a:extLst>
                  <a:ext uri="{FF2B5EF4-FFF2-40B4-BE49-F238E27FC236}">
                    <a16:creationId xmlns:a16="http://schemas.microsoft.com/office/drawing/2014/main" xmlns="" id="{59EB2E63-3A48-42A1-81EE-CC62EC6A9BC8}"/>
                  </a:ext>
                </a:extLst>
              </p:cNvPr>
              <p:cNvSpPr/>
              <p:nvPr/>
            </p:nvSpPr>
            <p:spPr>
              <a:xfrm>
                <a:off x="4788024" y="1988840"/>
                <a:ext cx="486100" cy="151092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3D87001C-7D27-421D-A63F-6D270C90E17A}"/>
              </a:ext>
            </a:extLst>
          </p:cNvPr>
          <p:cNvGrpSpPr/>
          <p:nvPr/>
        </p:nvGrpSpPr>
        <p:grpSpPr>
          <a:xfrm>
            <a:off x="8820845" y="4367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:a16="http://schemas.microsoft.com/office/drawing/2014/main" xmlns="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:a16="http://schemas.microsoft.com/office/drawing/2014/main" xmlns="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:a16="http://schemas.microsoft.com/office/drawing/2014/main" xmlns="" id="{E6954B9F-5A79-48D6-8E26-CE435D817D49}"/>
              </a:ext>
            </a:extLst>
          </p:cNvPr>
          <p:cNvGrpSpPr/>
          <p:nvPr/>
        </p:nvGrpSpPr>
        <p:grpSpPr>
          <a:xfrm>
            <a:off x="9468919" y="4007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xmlns="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xmlns="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xmlns="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xmlns="" id="{F2697B0E-F5E6-4B02-81F0-DEF79381185F}"/>
              </a:ext>
            </a:extLst>
          </p:cNvPr>
          <p:cNvGrpSpPr/>
          <p:nvPr/>
        </p:nvGrpSpPr>
        <p:grpSpPr>
          <a:xfrm>
            <a:off x="6876634" y="5231906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xmlns="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xmlns="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xmlns="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xmlns="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xmlns="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xmlns="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:a16="http://schemas.microsoft.com/office/drawing/2014/main" xmlns="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:a16="http://schemas.microsoft.com/office/drawing/2014/main" xmlns="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:a16="http://schemas.microsoft.com/office/drawing/2014/main" xmlns="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:a16="http://schemas.microsoft.com/office/drawing/2014/main" xmlns="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:a16="http://schemas.microsoft.com/office/drawing/2014/main" xmlns="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:a16="http://schemas.microsoft.com/office/drawing/2014/main" xmlns="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:a16="http://schemas.microsoft.com/office/drawing/2014/main" xmlns="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xmlns="" id="{8CFA2B6F-F852-4EA1-BEF1-47F61F1D6F85}"/>
              </a:ext>
            </a:extLst>
          </p:cNvPr>
          <p:cNvGrpSpPr/>
          <p:nvPr/>
        </p:nvGrpSpPr>
        <p:grpSpPr>
          <a:xfrm>
            <a:off x="9180887" y="3215683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xmlns="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xmlns="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xmlns="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xmlns="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xmlns="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xmlns="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xmlns="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xmlns="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xmlns="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xmlns="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xmlns="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xmlns="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xmlns="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xmlns="" id="{FC904319-6FA4-4042-855A-6A60C7CDDE75}"/>
              </a:ext>
            </a:extLst>
          </p:cNvPr>
          <p:cNvGrpSpPr/>
          <p:nvPr/>
        </p:nvGrpSpPr>
        <p:grpSpPr>
          <a:xfrm>
            <a:off x="-2627692" y="7783028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xmlns="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xmlns="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xmlns="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xmlns="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:a16="http://schemas.microsoft.com/office/drawing/2014/main" xmlns="" id="{723F0F1C-67BE-419C-BCCB-FB7965C3A6B7}"/>
              </a:ext>
            </a:extLst>
          </p:cNvPr>
          <p:cNvSpPr/>
          <p:nvPr/>
        </p:nvSpPr>
        <p:spPr>
          <a:xfrm>
            <a:off x="9972975" y="7392146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:a16="http://schemas.microsoft.com/office/drawing/2014/main" xmlns="" id="{A18BD38E-EE78-4C65-B51B-17C6F7259FFB}"/>
              </a:ext>
            </a:extLst>
          </p:cNvPr>
          <p:cNvSpPr/>
          <p:nvPr/>
        </p:nvSpPr>
        <p:spPr>
          <a:xfrm>
            <a:off x="11917191" y="7104114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:a16="http://schemas.microsoft.com/office/drawing/2014/main" xmlns="" id="{0FEA79D5-3823-43F3-8783-B76F3CB07C70}"/>
              </a:ext>
            </a:extLst>
          </p:cNvPr>
          <p:cNvSpPr/>
          <p:nvPr/>
        </p:nvSpPr>
        <p:spPr>
          <a:xfrm>
            <a:off x="8172775" y="717612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:a16="http://schemas.microsoft.com/office/drawing/2014/main" xmlns="" id="{E726AE01-965D-41FA-A98E-5BCEEEE23D94}"/>
              </a:ext>
            </a:extLst>
          </p:cNvPr>
          <p:cNvSpPr/>
          <p:nvPr/>
        </p:nvSpPr>
        <p:spPr>
          <a:xfrm>
            <a:off x="-1460698" y="674407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:a16="http://schemas.microsoft.com/office/drawing/2014/main" xmlns="" id="{A5C06899-D0AA-49D3-B648-FD1484DDCE6F}"/>
              </a:ext>
            </a:extLst>
          </p:cNvPr>
          <p:cNvSpPr/>
          <p:nvPr/>
        </p:nvSpPr>
        <p:spPr>
          <a:xfrm>
            <a:off x="21838692" y="6672066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84258104-3F54-4F3B-B3FF-EF38C66DFF6F}"/>
              </a:ext>
            </a:extLst>
          </p:cNvPr>
          <p:cNvSpPr txBox="1"/>
          <p:nvPr/>
        </p:nvSpPr>
        <p:spPr>
          <a:xfrm>
            <a:off x="9931959" y="8284637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:a16="http://schemas.microsoft.com/office/drawing/2014/main" xmlns="" id="{55E7EA0C-456D-488B-AE8B-5092FA29217F}"/>
              </a:ext>
            </a:extLst>
          </p:cNvPr>
          <p:cNvSpPr txBox="1"/>
          <p:nvPr/>
        </p:nvSpPr>
        <p:spPr>
          <a:xfrm>
            <a:off x="10044983" y="8256245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xmlns="" id="{A19F2B9B-915C-41AB-BB89-0FF40B347EE4}"/>
              </a:ext>
            </a:extLst>
          </p:cNvPr>
          <p:cNvSpPr txBox="1"/>
          <p:nvPr/>
        </p:nvSpPr>
        <p:spPr>
          <a:xfrm>
            <a:off x="9828960" y="7752186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7610409B-0F43-4450-AE92-E4E515E84779}"/>
              </a:ext>
            </a:extLst>
          </p:cNvPr>
          <p:cNvGrpSpPr/>
          <p:nvPr/>
        </p:nvGrpSpPr>
        <p:grpSpPr>
          <a:xfrm>
            <a:off x="8748839" y="3803826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xmlns="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xmlns="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xmlns="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xmlns="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xmlns="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xmlns="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xmlns="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xmlns="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xmlns="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xmlns="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xmlns="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xmlns="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xmlns="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xmlns="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xmlns="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xmlns="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xmlns="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xmlns="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xmlns="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xmlns="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xmlns="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xmlns="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xmlns="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:a16="http://schemas.microsoft.com/office/drawing/2014/main" xmlns="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:a16="http://schemas.microsoft.com/office/drawing/2014/main" xmlns="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xmlns="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xmlns="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xmlns="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xmlns="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xmlns="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xmlns="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xmlns="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1078372" y="5744658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xmlns="" id="{3776B7C3-79BF-42BB-AFCA-7B914CC5A530}"/>
              </a:ext>
            </a:extLst>
          </p:cNvPr>
          <p:cNvSpPr/>
          <p:nvPr/>
        </p:nvSpPr>
        <p:spPr>
          <a:xfrm rot="20034904">
            <a:off x="11511617" y="5906080"/>
            <a:ext cx="315277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xmlns="" id="{82990AFB-1CD1-4797-8B2A-22094779DEC4}"/>
              </a:ext>
            </a:extLst>
          </p:cNvPr>
          <p:cNvSpPr/>
          <p:nvPr/>
        </p:nvSpPr>
        <p:spPr>
          <a:xfrm rot="19293823">
            <a:off x="9900421" y="5206995"/>
            <a:ext cx="312530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xmlns="" id="{EA8D339A-3BEF-4EB7-9A9C-104EF6E2149F}"/>
              </a:ext>
            </a:extLst>
          </p:cNvPr>
          <p:cNvSpPr/>
          <p:nvPr/>
        </p:nvSpPr>
        <p:spPr>
          <a:xfrm>
            <a:off x="10261005" y="5519938"/>
            <a:ext cx="1296144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xmlns="" id="{868A3825-BADD-4E4A-9947-35E44039B0AC}"/>
              </a:ext>
            </a:extLst>
          </p:cNvPr>
          <p:cNvSpPr/>
          <p:nvPr/>
        </p:nvSpPr>
        <p:spPr>
          <a:xfrm>
            <a:off x="10621047" y="5231906"/>
            <a:ext cx="504056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xmlns="" id="{1F846C04-AA34-4FFE-8358-B035A411770B}"/>
              </a:ext>
            </a:extLst>
          </p:cNvPr>
          <p:cNvGrpSpPr/>
          <p:nvPr/>
        </p:nvGrpSpPr>
        <p:grpSpPr>
          <a:xfrm>
            <a:off x="10261005" y="4151786"/>
            <a:ext cx="1296144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xmlns="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xmlns="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xmlns="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xmlns="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xmlns="" id="{986C0052-8702-4C43-8224-3E4167A76C33}"/>
              </a:ext>
            </a:extLst>
          </p:cNvPr>
          <p:cNvSpPr/>
          <p:nvPr/>
        </p:nvSpPr>
        <p:spPr>
          <a:xfrm>
            <a:off x="10405023" y="5663952"/>
            <a:ext cx="1008112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xmlns="" id="{2E702A17-2898-4B28-B1ED-147F9E130312}"/>
              </a:ext>
            </a:extLst>
          </p:cNvPr>
          <p:cNvGrpSpPr/>
          <p:nvPr/>
        </p:nvGrpSpPr>
        <p:grpSpPr>
          <a:xfrm>
            <a:off x="10549039" y="5879978"/>
            <a:ext cx="720080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xmlns="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xmlns="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xmlns="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xmlns="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xmlns="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xmlns="" id="{873DBAFC-B2D9-48BD-BEF1-67AFA466B468}"/>
              </a:ext>
            </a:extLst>
          </p:cNvPr>
          <p:cNvGrpSpPr/>
          <p:nvPr/>
        </p:nvGrpSpPr>
        <p:grpSpPr>
          <a:xfrm>
            <a:off x="10044983" y="3719736"/>
            <a:ext cx="1368152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xmlns="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xmlns="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xmlns="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xmlns="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:a16="http://schemas.microsoft.com/office/drawing/2014/main" xmlns="" id="{8B83A884-A997-4A70-AE78-0DDA075FFCA3}"/>
              </a:ext>
            </a:extLst>
          </p:cNvPr>
          <p:cNvSpPr/>
          <p:nvPr/>
        </p:nvSpPr>
        <p:spPr>
          <a:xfrm>
            <a:off x="10116989" y="6960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xmlns="" id="{A46093A4-0A11-4623-9B66-3000FA9F715B}"/>
              </a:ext>
            </a:extLst>
          </p:cNvPr>
          <p:cNvSpPr/>
          <p:nvPr/>
        </p:nvSpPr>
        <p:spPr>
          <a:xfrm>
            <a:off x="11053093" y="6960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xmlns="" id="{FF986633-9342-44AB-B322-DC0953F2D6E7}"/>
              </a:ext>
            </a:extLst>
          </p:cNvPr>
          <p:cNvSpPr/>
          <p:nvPr/>
        </p:nvSpPr>
        <p:spPr>
          <a:xfrm>
            <a:off x="10549039" y="4655842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xmlns="" id="{8E77F86A-60D2-4B9C-AD9C-E9E769855084}"/>
              </a:ext>
            </a:extLst>
          </p:cNvPr>
          <p:cNvSpPr/>
          <p:nvPr/>
        </p:nvSpPr>
        <p:spPr>
          <a:xfrm>
            <a:off x="11197111" y="4655842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14484AD2-1219-45D1-9D1C-8DD6619D8F49}"/>
              </a:ext>
            </a:extLst>
          </p:cNvPr>
          <p:cNvSpPr txBox="1"/>
          <p:nvPr/>
        </p:nvSpPr>
        <p:spPr>
          <a:xfrm>
            <a:off x="10044984" y="7464155"/>
            <a:ext cx="19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135</Words>
  <Application>Microsoft Office PowerPoint</Application>
  <PresentationFormat>Personalizar</PresentationFormat>
  <Paragraphs>46</Paragraphs>
  <Slides>27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113</cp:revision>
  <dcterms:created xsi:type="dcterms:W3CDTF">2018-08-14T13:01:06Z</dcterms:created>
  <dcterms:modified xsi:type="dcterms:W3CDTF">2018-09-12T12:14:50Z</dcterms:modified>
</cp:coreProperties>
</file>