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FB7"/>
    <a:srgbClr val="1DAFA8"/>
    <a:srgbClr val="21D1C9"/>
    <a:srgbClr val="43E1D9"/>
    <a:srgbClr val="199791"/>
    <a:srgbClr val="178D87"/>
    <a:srgbClr val="1DB3AC"/>
    <a:srgbClr val="50C925"/>
    <a:srgbClr val="A5A5A5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50" d="100"/>
          <a:sy n="50" d="100"/>
        </p:scale>
        <p:origin x="36" y="-37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8100765" y="4871864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29" y="494387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141</Words>
  <Application>Microsoft Office PowerPoint</Application>
  <PresentationFormat>Personalizar</PresentationFormat>
  <Paragraphs>50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Agency FB</vt:lpstr>
      <vt:lpstr>Arial</vt:lpstr>
      <vt:lpstr>Calibri</vt:lpstr>
      <vt:lpstr>Century Gothic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126</cp:revision>
  <dcterms:created xsi:type="dcterms:W3CDTF">2018-08-14T13:01:06Z</dcterms:created>
  <dcterms:modified xsi:type="dcterms:W3CDTF">2018-10-21T22:11:41Z</dcterms:modified>
</cp:coreProperties>
</file>