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DCF"/>
    <a:srgbClr val="2A65AC"/>
    <a:srgbClr val="2C6AB6"/>
    <a:srgbClr val="2963A9"/>
    <a:srgbClr val="2E6EBC"/>
    <a:srgbClr val="2962A7"/>
    <a:srgbClr val="275EA1"/>
    <a:srgbClr val="7BA8DF"/>
    <a:srgbClr val="4987D3"/>
    <a:srgbClr val="30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6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6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3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4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1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4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8364-3F60-4798-9ECB-D117A8A8D28F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E185-6222-4CDD-A3D2-E990EED5C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uz 4"/>
          <p:cNvSpPr/>
          <p:nvPr/>
        </p:nvSpPr>
        <p:spPr>
          <a:xfrm>
            <a:off x="1763688" y="548680"/>
            <a:ext cx="576064" cy="576064"/>
          </a:xfrm>
          <a:prstGeom prst="plus">
            <a:avLst>
              <a:gd name="adj" fmla="val 390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42741" y="437763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STUD</a:t>
            </a:r>
            <a:endParaRPr lang="pt-BR" sz="4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683568" y="1725081"/>
            <a:ext cx="2304256" cy="1944216"/>
            <a:chOff x="683568" y="1725081"/>
            <a:chExt cx="2304256" cy="1944216"/>
          </a:xfrm>
        </p:grpSpPr>
        <p:sp>
          <p:nvSpPr>
            <p:cNvPr id="7" name="Cruz 6"/>
            <p:cNvSpPr/>
            <p:nvPr/>
          </p:nvSpPr>
          <p:spPr>
            <a:xfrm>
              <a:off x="1118106" y="1799579"/>
              <a:ext cx="1869718" cy="1869718"/>
            </a:xfrm>
            <a:prstGeom prst="plus">
              <a:avLst>
                <a:gd name="adj" fmla="val 390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83568" y="1725081"/>
              <a:ext cx="11929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STUD</a:t>
              </a:r>
              <a:endParaRPr lang="pt-BR" sz="48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6444208" y="2414084"/>
            <a:ext cx="2376264" cy="2448272"/>
            <a:chOff x="4139952" y="1844824"/>
            <a:chExt cx="2664296" cy="2664296"/>
          </a:xfrm>
        </p:grpSpPr>
        <p:sp>
          <p:nvSpPr>
            <p:cNvPr id="22" name="Cruz 21"/>
            <p:cNvSpPr/>
            <p:nvPr/>
          </p:nvSpPr>
          <p:spPr>
            <a:xfrm flipH="1">
              <a:off x="4139952" y="1916832"/>
              <a:ext cx="2520280" cy="2520280"/>
            </a:xfrm>
            <a:prstGeom prst="plus">
              <a:avLst>
                <a:gd name="adj" fmla="val 39081"/>
              </a:avLst>
            </a:prstGeom>
            <a:solidFill>
              <a:srgbClr val="7BA8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ruz 26"/>
            <p:cNvSpPr/>
            <p:nvPr/>
          </p:nvSpPr>
          <p:spPr>
            <a:xfrm flipH="1">
              <a:off x="4211960" y="1988840"/>
              <a:ext cx="2520280" cy="2520280"/>
            </a:xfrm>
            <a:prstGeom prst="plus">
              <a:avLst>
                <a:gd name="adj" fmla="val 39081"/>
              </a:avLst>
            </a:prstGeom>
            <a:solidFill>
              <a:srgbClr val="7BA8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ruz 27"/>
            <p:cNvSpPr/>
            <p:nvPr/>
          </p:nvSpPr>
          <p:spPr>
            <a:xfrm flipH="1">
              <a:off x="4211960" y="1844824"/>
              <a:ext cx="2520280" cy="2520280"/>
            </a:xfrm>
            <a:prstGeom prst="plus">
              <a:avLst>
                <a:gd name="adj" fmla="val 39081"/>
              </a:avLst>
            </a:prstGeom>
            <a:solidFill>
              <a:srgbClr val="7BA8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4211960" y="1916832"/>
              <a:ext cx="2592288" cy="2520280"/>
              <a:chOff x="4355976" y="1988840"/>
              <a:chExt cx="2592288" cy="2520280"/>
            </a:xfrm>
          </p:grpSpPr>
          <p:sp>
            <p:nvSpPr>
              <p:cNvPr id="17" name="Cruz 16"/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solidFill>
                <a:srgbClr val="7BA8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ruz 15"/>
              <p:cNvSpPr/>
              <p:nvPr/>
            </p:nvSpPr>
            <p:spPr>
              <a:xfrm>
                <a:off x="4355976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solidFill>
                <a:srgbClr val="4987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4283968" y="1988840"/>
              <a:ext cx="2376264" cy="2376264"/>
              <a:chOff x="4283968" y="1988840"/>
              <a:chExt cx="2376264" cy="2376264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4283968" y="2950785"/>
                <a:ext cx="2376264" cy="452373"/>
              </a:xfrm>
              <a:prstGeom prst="rect">
                <a:avLst/>
              </a:prstGeom>
              <a:solidFill>
                <a:srgbClr val="2E6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5400000">
                <a:off x="4283967" y="2950785"/>
                <a:ext cx="2376264" cy="452373"/>
              </a:xfrm>
              <a:prstGeom prst="rect">
                <a:avLst/>
              </a:prstGeom>
              <a:solidFill>
                <a:srgbClr val="2E6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 33"/>
            <p:cNvSpPr/>
            <p:nvPr/>
          </p:nvSpPr>
          <p:spPr>
            <a:xfrm rot="5400000">
              <a:off x="4362312" y="3044088"/>
              <a:ext cx="2219573" cy="278442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368651" y="3037750"/>
              <a:ext cx="2219573" cy="278442"/>
            </a:xfrm>
            <a:prstGeom prst="rect">
              <a:avLst/>
            </a:prstGeom>
            <a:solidFill>
              <a:srgbClr val="2A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Retângulo 38"/>
          <p:cNvSpPr/>
          <p:nvPr/>
        </p:nvSpPr>
        <p:spPr>
          <a:xfrm>
            <a:off x="4197018" y="3068960"/>
            <a:ext cx="288032" cy="2016224"/>
          </a:xfrm>
          <a:prstGeom prst="rect">
            <a:avLst/>
          </a:prstGeom>
          <a:solidFill>
            <a:srgbClr val="397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 rot="5400000">
            <a:off x="4197017" y="1704670"/>
            <a:ext cx="288032" cy="2296533"/>
          </a:xfrm>
          <a:prstGeom prst="rect">
            <a:avLst/>
          </a:prstGeom>
          <a:solidFill>
            <a:srgbClr val="397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>
            <a:off x="3923928" y="4755818"/>
            <a:ext cx="561122" cy="3293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5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3</cp:revision>
  <dcterms:created xsi:type="dcterms:W3CDTF">2018-08-14T12:56:53Z</dcterms:created>
  <dcterms:modified xsi:type="dcterms:W3CDTF">2018-08-14T13:20:26Z</dcterms:modified>
</cp:coreProperties>
</file>