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7" r:id="rId2"/>
    <p:sldId id="258" r:id="rId3"/>
    <p:sldId id="265" r:id="rId4"/>
    <p:sldId id="264" r:id="rId5"/>
    <p:sldId id="274" r:id="rId6"/>
    <p:sldId id="259" r:id="rId7"/>
    <p:sldId id="260" r:id="rId8"/>
    <p:sldId id="261" r:id="rId9"/>
    <p:sldId id="262" r:id="rId10"/>
    <p:sldId id="263" r:id="rId11"/>
    <p:sldId id="266" r:id="rId12"/>
    <p:sldId id="267" r:id="rId13"/>
    <p:sldId id="268" r:id="rId14"/>
    <p:sldId id="269" r:id="rId15"/>
    <p:sldId id="271" r:id="rId16"/>
    <p:sldId id="272" r:id="rId17"/>
    <p:sldId id="273" r:id="rId18"/>
    <p:sldId id="275" r:id="rId19"/>
    <p:sldId id="276" r:id="rId20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tor Ramos" initials="VR" lastIdx="2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8A"/>
    <a:srgbClr val="00D1A5"/>
    <a:srgbClr val="25FF88"/>
    <a:srgbClr val="FAC9A0"/>
    <a:srgbClr val="FCDBC0"/>
    <a:srgbClr val="F6E7E6"/>
    <a:srgbClr val="434343"/>
    <a:srgbClr val="008EBA"/>
    <a:srgbClr val="FFFFFF"/>
    <a:srgbClr val="0070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5" autoAdjust="0"/>
    <p:restoredTop sz="94107" autoAdjust="0"/>
  </p:normalViewPr>
  <p:slideViewPr>
    <p:cSldViewPr>
      <p:cViewPr varScale="1">
        <p:scale>
          <a:sx n="86" d="100"/>
          <a:sy n="86" d="100"/>
        </p:scale>
        <p:origin x="-150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3565AC-2010-4826-AD28-955C7DE3B687}" type="datetimeFigureOut">
              <a:rPr lang="pt-BR" smtClean="0"/>
              <a:t>27/08/2018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5DEE90-E104-4778-B09B-9BD56F9338C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39279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5DEE90-E104-4778-B09B-9BD56F9338C4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03716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80AC6-A53D-47BC-9837-AD279F9F4920}" type="datetimeFigureOut">
              <a:rPr lang="pt-BR" smtClean="0"/>
              <a:t>27/08/2018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536BD-9B02-4A01-999C-966F92B758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8874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80AC6-A53D-47BC-9837-AD279F9F4920}" type="datetimeFigureOut">
              <a:rPr lang="pt-BR" smtClean="0"/>
              <a:t>27/08/2018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536BD-9B02-4A01-999C-966F92B758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0969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80AC6-A53D-47BC-9837-AD279F9F4920}" type="datetimeFigureOut">
              <a:rPr lang="pt-BR" smtClean="0"/>
              <a:t>27/08/2018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536BD-9B02-4A01-999C-966F92B758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2554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80AC6-A53D-47BC-9837-AD279F9F4920}" type="datetimeFigureOut">
              <a:rPr lang="pt-BR" smtClean="0"/>
              <a:t>27/08/2018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536BD-9B02-4A01-999C-966F92B758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3021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80AC6-A53D-47BC-9837-AD279F9F4920}" type="datetimeFigureOut">
              <a:rPr lang="pt-BR" smtClean="0"/>
              <a:t>27/08/2018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536BD-9B02-4A01-999C-966F92B758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9101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80AC6-A53D-47BC-9837-AD279F9F4920}" type="datetimeFigureOut">
              <a:rPr lang="pt-BR" smtClean="0"/>
              <a:t>27/08/2018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536BD-9B02-4A01-999C-966F92B758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5553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80AC6-A53D-47BC-9837-AD279F9F4920}" type="datetimeFigureOut">
              <a:rPr lang="pt-BR" smtClean="0"/>
              <a:t>27/08/2018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536BD-9B02-4A01-999C-966F92B758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4263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80AC6-A53D-47BC-9837-AD279F9F4920}" type="datetimeFigureOut">
              <a:rPr lang="pt-BR" smtClean="0"/>
              <a:t>27/08/2018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536BD-9B02-4A01-999C-966F92B758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9857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80AC6-A53D-47BC-9837-AD279F9F4920}" type="datetimeFigureOut">
              <a:rPr lang="pt-BR" smtClean="0"/>
              <a:t>27/08/2018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536BD-9B02-4A01-999C-966F92B758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0292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80AC6-A53D-47BC-9837-AD279F9F4920}" type="datetimeFigureOut">
              <a:rPr lang="pt-BR" smtClean="0"/>
              <a:t>27/08/2018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536BD-9B02-4A01-999C-966F92B758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5602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80AC6-A53D-47BC-9837-AD279F9F4920}" type="datetimeFigureOut">
              <a:rPr lang="pt-BR" smtClean="0"/>
              <a:t>27/08/2018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536BD-9B02-4A01-999C-966F92B758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7025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480AC6-A53D-47BC-9837-AD279F9F4920}" type="datetimeFigureOut">
              <a:rPr lang="pt-BR" smtClean="0"/>
              <a:t>27/08/2018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B536BD-9B02-4A01-999C-966F92B758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7789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microsoft.com/office/2007/relationships/hdphoto" Target="../media/hdphoto2.wdp"/><Relationship Id="rId7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microsoft.com/office/2007/relationships/hdphoto" Target="../media/hdphoto3.wdp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lipse 5"/>
          <p:cNvSpPr/>
          <p:nvPr/>
        </p:nvSpPr>
        <p:spPr>
          <a:xfrm>
            <a:off x="1054611" y="1268760"/>
            <a:ext cx="7455156" cy="3647472"/>
          </a:xfrm>
          <a:custGeom>
            <a:avLst/>
            <a:gdLst/>
            <a:ahLst/>
            <a:cxnLst/>
            <a:rect l="l" t="t" r="r" b="b"/>
            <a:pathLst>
              <a:path w="7455156" h="3647472">
                <a:moveTo>
                  <a:pt x="493052" y="2762480"/>
                </a:moveTo>
                <a:lnTo>
                  <a:pt x="493397" y="2762480"/>
                </a:lnTo>
                <a:lnTo>
                  <a:pt x="493397" y="3023646"/>
                </a:lnTo>
                <a:lnTo>
                  <a:pt x="493052" y="3023646"/>
                </a:lnTo>
                <a:close/>
                <a:moveTo>
                  <a:pt x="6140210" y="2363403"/>
                </a:moveTo>
                <a:lnTo>
                  <a:pt x="6477634" y="2363403"/>
                </a:lnTo>
                <a:cubicBezTo>
                  <a:pt x="6375186" y="2757315"/>
                  <a:pt x="6016183" y="3046405"/>
                  <a:pt x="5589660" y="3046405"/>
                </a:cubicBezTo>
                <a:lnTo>
                  <a:pt x="5589660" y="2859100"/>
                </a:lnTo>
                <a:cubicBezTo>
                  <a:pt x="5848945" y="2802340"/>
                  <a:pt x="6058158" y="2612021"/>
                  <a:pt x="6140210" y="2363403"/>
                </a:cubicBezTo>
                <a:close/>
                <a:moveTo>
                  <a:pt x="3907005" y="1581268"/>
                </a:moveTo>
                <a:lnTo>
                  <a:pt x="3907005" y="2178737"/>
                </a:lnTo>
                <a:cubicBezTo>
                  <a:pt x="3907005" y="2512898"/>
                  <a:pt x="4131190" y="2783788"/>
                  <a:pt x="4407737" y="2783788"/>
                </a:cubicBezTo>
                <a:cubicBezTo>
                  <a:pt x="4684283" y="2783788"/>
                  <a:pt x="4908468" y="2512898"/>
                  <a:pt x="4908468" y="2178737"/>
                </a:cubicBezTo>
                <a:lnTo>
                  <a:pt x="4908468" y="1581268"/>
                </a:lnTo>
                <a:close/>
                <a:moveTo>
                  <a:pt x="3670548" y="1581267"/>
                </a:moveTo>
                <a:lnTo>
                  <a:pt x="5144926" y="1581267"/>
                </a:lnTo>
                <a:lnTo>
                  <a:pt x="5144926" y="2309217"/>
                </a:lnTo>
                <a:cubicBezTo>
                  <a:pt x="5144926" y="2716355"/>
                  <a:pt x="4814875" y="3046406"/>
                  <a:pt x="4407737" y="3046406"/>
                </a:cubicBezTo>
                <a:cubicBezTo>
                  <a:pt x="4000599" y="3046406"/>
                  <a:pt x="3670548" y="2716355"/>
                  <a:pt x="3670548" y="2309217"/>
                </a:cubicBezTo>
                <a:close/>
                <a:moveTo>
                  <a:pt x="3178072" y="1562007"/>
                </a:moveTo>
                <a:lnTo>
                  <a:pt x="3440691" y="1562007"/>
                </a:lnTo>
                <a:lnTo>
                  <a:pt x="3440691" y="3647472"/>
                </a:lnTo>
                <a:lnTo>
                  <a:pt x="3178072" y="3345178"/>
                </a:lnTo>
                <a:close/>
                <a:moveTo>
                  <a:pt x="493052" y="1562007"/>
                </a:moveTo>
                <a:lnTo>
                  <a:pt x="2199233" y="1562007"/>
                </a:lnTo>
                <a:cubicBezTo>
                  <a:pt x="2590480" y="1562007"/>
                  <a:pt x="2907648" y="1889206"/>
                  <a:pt x="2907648" y="2292827"/>
                </a:cubicBezTo>
                <a:cubicBezTo>
                  <a:pt x="2907648" y="2696447"/>
                  <a:pt x="2590480" y="3023646"/>
                  <a:pt x="2199233" y="3023646"/>
                </a:cubicBezTo>
                <a:lnTo>
                  <a:pt x="493741" y="3023646"/>
                </a:lnTo>
                <a:lnTo>
                  <a:pt x="754281" y="2762480"/>
                </a:lnTo>
                <a:lnTo>
                  <a:pt x="1947508" y="2762480"/>
                </a:lnTo>
                <a:cubicBezTo>
                  <a:pt x="2281031" y="2762480"/>
                  <a:pt x="2551405" y="2552209"/>
                  <a:pt x="2551405" y="2292827"/>
                </a:cubicBezTo>
                <a:cubicBezTo>
                  <a:pt x="2551405" y="2033443"/>
                  <a:pt x="2281031" y="1823172"/>
                  <a:pt x="1947508" y="1823172"/>
                </a:cubicBezTo>
                <a:lnTo>
                  <a:pt x="819508" y="1823172"/>
                </a:lnTo>
                <a:close/>
                <a:moveTo>
                  <a:pt x="6794082" y="1461639"/>
                </a:moveTo>
                <a:cubicBezTo>
                  <a:pt x="6881977" y="1461639"/>
                  <a:pt x="6953230" y="1532892"/>
                  <a:pt x="6953230" y="1620786"/>
                </a:cubicBezTo>
                <a:lnTo>
                  <a:pt x="6953230" y="1963565"/>
                </a:lnTo>
                <a:lnTo>
                  <a:pt x="7296009" y="1963565"/>
                </a:lnTo>
                <a:cubicBezTo>
                  <a:pt x="7383903" y="1963565"/>
                  <a:pt x="7455156" y="2034818"/>
                  <a:pt x="7455156" y="2122713"/>
                </a:cubicBezTo>
                <a:cubicBezTo>
                  <a:pt x="7455156" y="2210607"/>
                  <a:pt x="7383903" y="2281860"/>
                  <a:pt x="7296009" y="2281860"/>
                </a:cubicBezTo>
                <a:lnTo>
                  <a:pt x="6953230" y="2281860"/>
                </a:lnTo>
                <a:lnTo>
                  <a:pt x="6953230" y="2624639"/>
                </a:lnTo>
                <a:cubicBezTo>
                  <a:pt x="6953230" y="2712533"/>
                  <a:pt x="6881977" y="2783786"/>
                  <a:pt x="6794082" y="2783786"/>
                </a:cubicBezTo>
                <a:cubicBezTo>
                  <a:pt x="6706188" y="2783786"/>
                  <a:pt x="6634935" y="2712533"/>
                  <a:pt x="6634935" y="2624639"/>
                </a:cubicBezTo>
                <a:lnTo>
                  <a:pt x="6634935" y="2281860"/>
                </a:lnTo>
                <a:lnTo>
                  <a:pt x="6292156" y="2281860"/>
                </a:lnTo>
                <a:cubicBezTo>
                  <a:pt x="6204261" y="2281860"/>
                  <a:pt x="6133008" y="2210607"/>
                  <a:pt x="6133008" y="2122713"/>
                </a:cubicBezTo>
                <a:cubicBezTo>
                  <a:pt x="6133008" y="2034818"/>
                  <a:pt x="6204261" y="1963565"/>
                  <a:pt x="6292156" y="1963565"/>
                </a:cubicBezTo>
                <a:lnTo>
                  <a:pt x="6634935" y="1963565"/>
                </a:lnTo>
                <a:lnTo>
                  <a:pt x="6634935" y="1620786"/>
                </a:lnTo>
                <a:cubicBezTo>
                  <a:pt x="6634935" y="1532892"/>
                  <a:pt x="6706188" y="1461639"/>
                  <a:pt x="6794082" y="1461639"/>
                </a:cubicBezTo>
                <a:close/>
                <a:moveTo>
                  <a:pt x="5589660" y="1199021"/>
                </a:moveTo>
                <a:cubicBezTo>
                  <a:pt x="6017085" y="1199021"/>
                  <a:pt x="6376704" y="1489335"/>
                  <a:pt x="6478334" y="1884499"/>
                </a:cubicBezTo>
                <a:lnTo>
                  <a:pt x="6140913" y="1884499"/>
                </a:lnTo>
                <a:cubicBezTo>
                  <a:pt x="6059529" y="1634656"/>
                  <a:pt x="5849795" y="1443274"/>
                  <a:pt x="5589660" y="1386326"/>
                </a:cubicBezTo>
                <a:close/>
                <a:moveTo>
                  <a:pt x="5243011" y="1199021"/>
                </a:moveTo>
                <a:lnTo>
                  <a:pt x="5532797" y="1199021"/>
                </a:lnTo>
                <a:lnTo>
                  <a:pt x="5532797" y="3046405"/>
                </a:lnTo>
                <a:lnTo>
                  <a:pt x="5243011" y="3046405"/>
                </a:lnTo>
                <a:close/>
                <a:moveTo>
                  <a:pt x="708415" y="0"/>
                </a:moveTo>
                <a:lnTo>
                  <a:pt x="2414596" y="0"/>
                </a:lnTo>
                <a:lnTo>
                  <a:pt x="2088140" y="261165"/>
                </a:lnTo>
                <a:lnTo>
                  <a:pt x="960140" y="261165"/>
                </a:lnTo>
                <a:cubicBezTo>
                  <a:pt x="626617" y="261165"/>
                  <a:pt x="356243" y="471436"/>
                  <a:pt x="356243" y="730820"/>
                </a:cubicBezTo>
                <a:cubicBezTo>
                  <a:pt x="356243" y="990202"/>
                  <a:pt x="626617" y="1200473"/>
                  <a:pt x="960140" y="1200473"/>
                </a:cubicBezTo>
                <a:lnTo>
                  <a:pt x="2414596" y="1200473"/>
                </a:lnTo>
                <a:lnTo>
                  <a:pt x="2414596" y="1199020"/>
                </a:lnTo>
                <a:lnTo>
                  <a:pt x="5144926" y="1199020"/>
                </a:lnTo>
                <a:lnTo>
                  <a:pt x="5144926" y="1461639"/>
                </a:lnTo>
                <a:lnTo>
                  <a:pt x="2414596" y="1461639"/>
                </a:lnTo>
                <a:lnTo>
                  <a:pt x="708415" y="1461639"/>
                </a:lnTo>
                <a:cubicBezTo>
                  <a:pt x="317168" y="1461639"/>
                  <a:pt x="0" y="1134440"/>
                  <a:pt x="0" y="730820"/>
                </a:cubicBezTo>
                <a:cubicBezTo>
                  <a:pt x="0" y="327199"/>
                  <a:pt x="317168" y="0"/>
                  <a:pt x="70841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9" name="CaixaDeTexto 38"/>
          <p:cNvSpPr txBox="1"/>
          <p:nvPr/>
        </p:nvSpPr>
        <p:spPr>
          <a:xfrm>
            <a:off x="1054612" y="5190291"/>
            <a:ext cx="7455156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4800" b="1" dirty="0">
                <a:solidFill>
                  <a:schemeClr val="bg1"/>
                </a:solidFill>
                <a:latin typeface="Century Gothic" panose="020B0502020202020204" pitchFamily="34" charset="0"/>
              </a:rPr>
              <a:t>S	T	U	D	+</a:t>
            </a:r>
          </a:p>
        </p:txBody>
      </p:sp>
      <p:sp>
        <p:nvSpPr>
          <p:cNvPr id="40" name="Retângulo 39"/>
          <p:cNvSpPr/>
          <p:nvPr/>
        </p:nvSpPr>
        <p:spPr>
          <a:xfrm>
            <a:off x="975792" y="5111473"/>
            <a:ext cx="7610176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41" name="Retângulo 40"/>
          <p:cNvSpPr/>
          <p:nvPr/>
        </p:nvSpPr>
        <p:spPr>
          <a:xfrm>
            <a:off x="975792" y="6119585"/>
            <a:ext cx="7610176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46135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Agrupar 57">
            <a:extLst>
              <a:ext uri="{FF2B5EF4-FFF2-40B4-BE49-F238E27FC236}">
                <a16:creationId xmlns="" xmlns:a16="http://schemas.microsoft.com/office/drawing/2014/main" id="{EF5C2300-377E-4EA3-B736-0CFBF14F0D01}"/>
              </a:ext>
            </a:extLst>
          </p:cNvPr>
          <p:cNvGrpSpPr/>
          <p:nvPr/>
        </p:nvGrpSpPr>
        <p:grpSpPr>
          <a:xfrm>
            <a:off x="2724921" y="1052736"/>
            <a:ext cx="3479173" cy="4608512"/>
            <a:chOff x="2724921" y="1052736"/>
            <a:chExt cx="3479173" cy="4608512"/>
          </a:xfrm>
        </p:grpSpPr>
        <p:grpSp>
          <p:nvGrpSpPr>
            <p:cNvPr id="33" name="Agrupar 32">
              <a:extLst>
                <a:ext uri="{FF2B5EF4-FFF2-40B4-BE49-F238E27FC236}">
                  <a16:creationId xmlns="" xmlns:a16="http://schemas.microsoft.com/office/drawing/2014/main" id="{055FA638-179B-48AA-BECA-CA1DBC3827C4}"/>
                </a:ext>
              </a:extLst>
            </p:cNvPr>
            <p:cNvGrpSpPr/>
            <p:nvPr/>
          </p:nvGrpSpPr>
          <p:grpSpPr>
            <a:xfrm>
              <a:off x="4067944" y="4365104"/>
              <a:ext cx="720080" cy="1294049"/>
              <a:chOff x="1557272" y="1724412"/>
              <a:chExt cx="1293188" cy="2323977"/>
            </a:xfrm>
          </p:grpSpPr>
          <p:sp>
            <p:nvSpPr>
              <p:cNvPr id="28" name="Forma Livre: Forma 27">
                <a:extLst>
                  <a:ext uri="{FF2B5EF4-FFF2-40B4-BE49-F238E27FC236}">
                    <a16:creationId xmlns="" xmlns:a16="http://schemas.microsoft.com/office/drawing/2014/main" id="{F8C6B85B-97DC-4FB1-B33E-20C0AC1AA34E}"/>
                  </a:ext>
                </a:extLst>
              </p:cNvPr>
              <p:cNvSpPr/>
              <p:nvPr/>
            </p:nvSpPr>
            <p:spPr>
              <a:xfrm rot="18000000">
                <a:off x="1185892" y="2383822"/>
                <a:ext cx="2323977" cy="1005158"/>
              </a:xfrm>
              <a:custGeom>
                <a:avLst/>
                <a:gdLst>
                  <a:gd name="connsiteX0" fmla="*/ 2323977 w 2323977"/>
                  <a:gd name="connsiteY0" fmla="*/ 1005158 h 1005158"/>
                  <a:gd name="connsiteX1" fmla="*/ 0 w 2323977"/>
                  <a:gd name="connsiteY1" fmla="*/ 1005158 h 1005158"/>
                  <a:gd name="connsiteX2" fmla="*/ 1740985 w 2323977"/>
                  <a:gd name="connsiteY2" fmla="*/ 0 h 10051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323977" h="1005158">
                    <a:moveTo>
                      <a:pt x="2323977" y="1005158"/>
                    </a:moveTo>
                    <a:lnTo>
                      <a:pt x="0" y="1005158"/>
                    </a:lnTo>
                    <a:lnTo>
                      <a:pt x="1740985" y="0"/>
                    </a:lnTo>
                    <a:close/>
                  </a:path>
                </a:pathLst>
              </a:custGeom>
              <a:solidFill>
                <a:srgbClr val="DC8C3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9" name="Forma Livre: Forma 28">
                <a:extLst>
                  <a:ext uri="{FF2B5EF4-FFF2-40B4-BE49-F238E27FC236}">
                    <a16:creationId xmlns="" xmlns:a16="http://schemas.microsoft.com/office/drawing/2014/main" id="{246A0953-5492-46EA-A77C-949538521C0D}"/>
                  </a:ext>
                </a:extLst>
              </p:cNvPr>
              <p:cNvSpPr/>
              <p:nvPr/>
            </p:nvSpPr>
            <p:spPr>
              <a:xfrm rot="3600000" flipH="1">
                <a:off x="897862" y="2383822"/>
                <a:ext cx="2323977" cy="1005158"/>
              </a:xfrm>
              <a:custGeom>
                <a:avLst/>
                <a:gdLst>
                  <a:gd name="connsiteX0" fmla="*/ 2323977 w 2323977"/>
                  <a:gd name="connsiteY0" fmla="*/ 1005158 h 1005158"/>
                  <a:gd name="connsiteX1" fmla="*/ 0 w 2323977"/>
                  <a:gd name="connsiteY1" fmla="*/ 1005158 h 1005158"/>
                  <a:gd name="connsiteX2" fmla="*/ 1740985 w 2323977"/>
                  <a:gd name="connsiteY2" fmla="*/ 0 h 10051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323977" h="1005158">
                    <a:moveTo>
                      <a:pt x="2323977" y="1005158"/>
                    </a:moveTo>
                    <a:lnTo>
                      <a:pt x="0" y="1005158"/>
                    </a:lnTo>
                    <a:lnTo>
                      <a:pt x="1740985" y="0"/>
                    </a:lnTo>
                    <a:close/>
                  </a:path>
                </a:pathLst>
              </a:custGeom>
              <a:solidFill>
                <a:srgbClr val="E2A0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34" name="Retângulo: Cantos Arredondados 33">
              <a:extLst>
                <a:ext uri="{FF2B5EF4-FFF2-40B4-BE49-F238E27FC236}">
                  <a16:creationId xmlns="" xmlns:a16="http://schemas.microsoft.com/office/drawing/2014/main" id="{9A699E3B-7D68-45B1-9F4E-68FD563AADC6}"/>
                </a:ext>
              </a:extLst>
            </p:cNvPr>
            <p:cNvSpPr/>
            <p:nvPr/>
          </p:nvSpPr>
          <p:spPr>
            <a:xfrm>
              <a:off x="3779912" y="1052736"/>
              <a:ext cx="1296144" cy="576064"/>
            </a:xfrm>
            <a:prstGeom prst="roundRect">
              <a:avLst>
                <a:gd name="adj" fmla="val 25196"/>
              </a:avLst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" name="Retângulo 3">
              <a:extLst>
                <a:ext uri="{FF2B5EF4-FFF2-40B4-BE49-F238E27FC236}">
                  <a16:creationId xmlns="" xmlns:a16="http://schemas.microsoft.com/office/drawing/2014/main" id="{04F8D5DB-D80A-485B-9578-582803149067}"/>
                </a:ext>
              </a:extLst>
            </p:cNvPr>
            <p:cNvSpPr/>
            <p:nvPr/>
          </p:nvSpPr>
          <p:spPr>
            <a:xfrm>
              <a:off x="3779912" y="1628800"/>
              <a:ext cx="648072" cy="2952328"/>
            </a:xfrm>
            <a:prstGeom prst="rect">
              <a:avLst/>
            </a:prstGeom>
            <a:solidFill>
              <a:srgbClr val="FFD6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Retângulo 5">
              <a:extLst>
                <a:ext uri="{FF2B5EF4-FFF2-40B4-BE49-F238E27FC236}">
                  <a16:creationId xmlns="" xmlns:a16="http://schemas.microsoft.com/office/drawing/2014/main" id="{71729211-E446-4225-852B-B0E222B7A86E}"/>
                </a:ext>
              </a:extLst>
            </p:cNvPr>
            <p:cNvSpPr/>
            <p:nvPr/>
          </p:nvSpPr>
          <p:spPr>
            <a:xfrm>
              <a:off x="4427984" y="1628800"/>
              <a:ext cx="648072" cy="2952328"/>
            </a:xfrm>
            <a:prstGeom prst="rect">
              <a:avLst/>
            </a:prstGeom>
            <a:solidFill>
              <a:srgbClr val="FACA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Retângulo 34">
              <a:extLst>
                <a:ext uri="{FF2B5EF4-FFF2-40B4-BE49-F238E27FC236}">
                  <a16:creationId xmlns="" xmlns:a16="http://schemas.microsoft.com/office/drawing/2014/main" id="{3B1D1B7D-6C7B-4C4E-98B9-CFC91C8D537A}"/>
                </a:ext>
              </a:extLst>
            </p:cNvPr>
            <p:cNvSpPr/>
            <p:nvPr/>
          </p:nvSpPr>
          <p:spPr>
            <a:xfrm>
              <a:off x="3779912" y="1340768"/>
              <a:ext cx="1296144" cy="28803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36" name="Agrupar 35">
              <a:extLst>
                <a:ext uri="{FF2B5EF4-FFF2-40B4-BE49-F238E27FC236}">
                  <a16:creationId xmlns="" xmlns:a16="http://schemas.microsoft.com/office/drawing/2014/main" id="{04F0E4CD-25AE-4F1E-9A0A-7DC61BA5E77C}"/>
                </a:ext>
              </a:extLst>
            </p:cNvPr>
            <p:cNvGrpSpPr/>
            <p:nvPr/>
          </p:nvGrpSpPr>
          <p:grpSpPr>
            <a:xfrm>
              <a:off x="4211960" y="4869160"/>
              <a:ext cx="432048" cy="792088"/>
              <a:chOff x="1557272" y="1724412"/>
              <a:chExt cx="1293188" cy="2323977"/>
            </a:xfrm>
          </p:grpSpPr>
          <p:sp>
            <p:nvSpPr>
              <p:cNvPr id="37" name="Forma Livre: Forma 36">
                <a:extLst>
                  <a:ext uri="{FF2B5EF4-FFF2-40B4-BE49-F238E27FC236}">
                    <a16:creationId xmlns="" xmlns:a16="http://schemas.microsoft.com/office/drawing/2014/main" id="{6CC8CC04-0991-4B40-B637-B98038AE1D45}"/>
                  </a:ext>
                </a:extLst>
              </p:cNvPr>
              <p:cNvSpPr/>
              <p:nvPr/>
            </p:nvSpPr>
            <p:spPr>
              <a:xfrm rot="18000000">
                <a:off x="1185892" y="2383822"/>
                <a:ext cx="2323977" cy="1005158"/>
              </a:xfrm>
              <a:custGeom>
                <a:avLst/>
                <a:gdLst>
                  <a:gd name="connsiteX0" fmla="*/ 2323977 w 2323977"/>
                  <a:gd name="connsiteY0" fmla="*/ 1005158 h 1005158"/>
                  <a:gd name="connsiteX1" fmla="*/ 0 w 2323977"/>
                  <a:gd name="connsiteY1" fmla="*/ 1005158 h 1005158"/>
                  <a:gd name="connsiteX2" fmla="*/ 1740985 w 2323977"/>
                  <a:gd name="connsiteY2" fmla="*/ 0 h 10051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323977" h="1005158">
                    <a:moveTo>
                      <a:pt x="2323977" y="1005158"/>
                    </a:moveTo>
                    <a:lnTo>
                      <a:pt x="0" y="1005158"/>
                    </a:lnTo>
                    <a:lnTo>
                      <a:pt x="1740985" y="0"/>
                    </a:ln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8" name="Forma Livre: Forma 37">
                <a:extLst>
                  <a:ext uri="{FF2B5EF4-FFF2-40B4-BE49-F238E27FC236}">
                    <a16:creationId xmlns="" xmlns:a16="http://schemas.microsoft.com/office/drawing/2014/main" id="{230724C1-E6F6-441E-B9CC-A6D838F0CC42}"/>
                  </a:ext>
                </a:extLst>
              </p:cNvPr>
              <p:cNvSpPr/>
              <p:nvPr/>
            </p:nvSpPr>
            <p:spPr>
              <a:xfrm rot="3600000" flipH="1">
                <a:off x="897862" y="2383822"/>
                <a:ext cx="2323977" cy="1005158"/>
              </a:xfrm>
              <a:custGeom>
                <a:avLst/>
                <a:gdLst>
                  <a:gd name="connsiteX0" fmla="*/ 2323977 w 2323977"/>
                  <a:gd name="connsiteY0" fmla="*/ 1005158 h 1005158"/>
                  <a:gd name="connsiteX1" fmla="*/ 0 w 2323977"/>
                  <a:gd name="connsiteY1" fmla="*/ 1005158 h 1005158"/>
                  <a:gd name="connsiteX2" fmla="*/ 1740985 w 2323977"/>
                  <a:gd name="connsiteY2" fmla="*/ 0 h 10051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323977" h="1005158">
                    <a:moveTo>
                      <a:pt x="2323977" y="1005158"/>
                    </a:moveTo>
                    <a:lnTo>
                      <a:pt x="0" y="1005158"/>
                    </a:lnTo>
                    <a:lnTo>
                      <a:pt x="1740985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39" name="Retângulo: Cantos Arredondados 38">
              <a:extLst>
                <a:ext uri="{FF2B5EF4-FFF2-40B4-BE49-F238E27FC236}">
                  <a16:creationId xmlns="" xmlns:a16="http://schemas.microsoft.com/office/drawing/2014/main" id="{810BCCEF-15F3-48B3-A91B-ECAB86526282}"/>
                </a:ext>
              </a:extLst>
            </p:cNvPr>
            <p:cNvSpPr/>
            <p:nvPr/>
          </p:nvSpPr>
          <p:spPr>
            <a:xfrm>
              <a:off x="3923928" y="2420888"/>
              <a:ext cx="288032" cy="648072"/>
            </a:xfrm>
            <a:prstGeom prst="roundRect">
              <a:avLst>
                <a:gd name="adj" fmla="val 50000"/>
              </a:avLst>
            </a:prstGeom>
            <a:solidFill>
              <a:srgbClr val="3030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Retângulo: Cantos Arredondados 39">
              <a:extLst>
                <a:ext uri="{FF2B5EF4-FFF2-40B4-BE49-F238E27FC236}">
                  <a16:creationId xmlns="" xmlns:a16="http://schemas.microsoft.com/office/drawing/2014/main" id="{F2722DE1-CCFE-41D0-BF21-0874AE3F29D2}"/>
                </a:ext>
              </a:extLst>
            </p:cNvPr>
            <p:cNvSpPr/>
            <p:nvPr/>
          </p:nvSpPr>
          <p:spPr>
            <a:xfrm>
              <a:off x="4644008" y="2420888"/>
              <a:ext cx="288032" cy="648072"/>
            </a:xfrm>
            <a:prstGeom prst="roundRect">
              <a:avLst>
                <a:gd name="adj" fmla="val 50000"/>
              </a:avLst>
            </a:prstGeom>
            <a:solidFill>
              <a:srgbClr val="3030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Forma Livre: Forma 40">
              <a:extLst>
                <a:ext uri="{FF2B5EF4-FFF2-40B4-BE49-F238E27FC236}">
                  <a16:creationId xmlns="" xmlns:a16="http://schemas.microsoft.com/office/drawing/2014/main" id="{95C12171-A9CB-4D44-AF8C-DBE32953351C}"/>
                </a:ext>
              </a:extLst>
            </p:cNvPr>
            <p:cNvSpPr/>
            <p:nvPr/>
          </p:nvSpPr>
          <p:spPr>
            <a:xfrm rot="20390445">
              <a:off x="4314657" y="3239201"/>
              <a:ext cx="621374" cy="288553"/>
            </a:xfrm>
            <a:custGeom>
              <a:avLst/>
              <a:gdLst>
                <a:gd name="connsiteX0" fmla="*/ 1510584 w 1512169"/>
                <a:gd name="connsiteY0" fmla="*/ 0 h 766706"/>
                <a:gd name="connsiteX1" fmla="*/ 1512169 w 1512169"/>
                <a:gd name="connsiteY1" fmla="*/ 15728 h 766706"/>
                <a:gd name="connsiteX2" fmla="*/ 1512168 w 1512169"/>
                <a:gd name="connsiteY2" fmla="*/ 15728 h 766706"/>
                <a:gd name="connsiteX3" fmla="*/ 761190 w 1512169"/>
                <a:gd name="connsiteY3" fmla="*/ 766706 h 766706"/>
                <a:gd name="connsiteX4" fmla="*/ 750978 w 1512169"/>
                <a:gd name="connsiteY4" fmla="*/ 766705 h 766706"/>
                <a:gd name="connsiteX5" fmla="*/ 15258 w 1512169"/>
                <a:gd name="connsiteY5" fmla="*/ 167076 h 766706"/>
                <a:gd name="connsiteX6" fmla="*/ 0 w 1512169"/>
                <a:gd name="connsiteY6" fmla="*/ 15728 h 766706"/>
                <a:gd name="connsiteX7" fmla="*/ 166 w 1512169"/>
                <a:gd name="connsiteY7" fmla="*/ 14083 h 766706"/>
                <a:gd name="connsiteX8" fmla="*/ 62019 w 1512169"/>
                <a:gd name="connsiteY8" fmla="*/ 62761 h 766706"/>
                <a:gd name="connsiteX9" fmla="*/ 691253 w 1512169"/>
                <a:gd name="connsiteY9" fmla="*/ 255426 h 766706"/>
                <a:gd name="connsiteX10" fmla="*/ 704828 w 1512169"/>
                <a:gd name="connsiteY10" fmla="*/ 255881 h 766706"/>
                <a:gd name="connsiteX11" fmla="*/ 1418058 w 1512169"/>
                <a:gd name="connsiteY11" fmla="*/ 59698 h 766706"/>
                <a:gd name="connsiteX12" fmla="*/ 1488145 w 1512169"/>
                <a:gd name="connsiteY12" fmla="*/ 0 h 766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12169" h="766706">
                  <a:moveTo>
                    <a:pt x="1510584" y="0"/>
                  </a:moveTo>
                  <a:lnTo>
                    <a:pt x="1512169" y="15728"/>
                  </a:lnTo>
                  <a:lnTo>
                    <a:pt x="1512168" y="15728"/>
                  </a:lnTo>
                  <a:cubicBezTo>
                    <a:pt x="1512168" y="430482"/>
                    <a:pt x="1175944" y="766706"/>
                    <a:pt x="761190" y="766706"/>
                  </a:cubicBezTo>
                  <a:lnTo>
                    <a:pt x="750978" y="766705"/>
                  </a:lnTo>
                  <a:cubicBezTo>
                    <a:pt x="388069" y="766705"/>
                    <a:pt x="85283" y="509284"/>
                    <a:pt x="15258" y="167076"/>
                  </a:cubicBezTo>
                  <a:lnTo>
                    <a:pt x="0" y="15728"/>
                  </a:lnTo>
                  <a:lnTo>
                    <a:pt x="166" y="14083"/>
                  </a:lnTo>
                  <a:lnTo>
                    <a:pt x="62019" y="62761"/>
                  </a:lnTo>
                  <a:cubicBezTo>
                    <a:pt x="230988" y="175614"/>
                    <a:pt x="450053" y="247345"/>
                    <a:pt x="691253" y="255426"/>
                  </a:cubicBezTo>
                  <a:lnTo>
                    <a:pt x="704828" y="255881"/>
                  </a:lnTo>
                  <a:cubicBezTo>
                    <a:pt x="980485" y="265117"/>
                    <a:pt x="1232861" y="189469"/>
                    <a:pt x="1418058" y="59698"/>
                  </a:cubicBezTo>
                  <a:lnTo>
                    <a:pt x="148814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Retângulo: Cantos Arredondados 41">
              <a:extLst>
                <a:ext uri="{FF2B5EF4-FFF2-40B4-BE49-F238E27FC236}">
                  <a16:creationId xmlns="" xmlns:a16="http://schemas.microsoft.com/office/drawing/2014/main" id="{D1D9A1C5-1BFF-4195-9EF1-C8B36C0CE2F4}"/>
                </a:ext>
              </a:extLst>
            </p:cNvPr>
            <p:cNvSpPr/>
            <p:nvPr/>
          </p:nvSpPr>
          <p:spPr>
            <a:xfrm rot="19897389">
              <a:off x="4746171" y="3525751"/>
              <a:ext cx="1019811" cy="384729"/>
            </a:xfrm>
            <a:prstGeom prst="roundRect">
              <a:avLst>
                <a:gd name="adj" fmla="val 50000"/>
              </a:avLst>
            </a:prstGeom>
            <a:solidFill>
              <a:srgbClr val="FACA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Retângulo: Cantos Arredondados 43">
              <a:extLst>
                <a:ext uri="{FF2B5EF4-FFF2-40B4-BE49-F238E27FC236}">
                  <a16:creationId xmlns="" xmlns:a16="http://schemas.microsoft.com/office/drawing/2014/main" id="{D0643FB6-D571-47A0-A2EA-BC5BEB490710}"/>
                </a:ext>
              </a:extLst>
            </p:cNvPr>
            <p:cNvSpPr/>
            <p:nvPr/>
          </p:nvSpPr>
          <p:spPr>
            <a:xfrm rot="18437976">
              <a:off x="5285738" y="3194631"/>
              <a:ext cx="808920" cy="384729"/>
            </a:xfrm>
            <a:prstGeom prst="roundRect">
              <a:avLst>
                <a:gd name="adj" fmla="val 50000"/>
              </a:avLst>
            </a:prstGeom>
            <a:solidFill>
              <a:srgbClr val="FACA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Retângulo: Cantos Arredondados 44">
              <a:extLst>
                <a:ext uri="{FF2B5EF4-FFF2-40B4-BE49-F238E27FC236}">
                  <a16:creationId xmlns="" xmlns:a16="http://schemas.microsoft.com/office/drawing/2014/main" id="{65D61FB3-28C5-4A84-AB28-22F2A79EEEDD}"/>
                </a:ext>
              </a:extLst>
            </p:cNvPr>
            <p:cNvSpPr/>
            <p:nvPr/>
          </p:nvSpPr>
          <p:spPr>
            <a:xfrm rot="18437976">
              <a:off x="5709504" y="2844662"/>
              <a:ext cx="304788" cy="65733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Retângulo: Cantos Arredondados 45">
              <a:extLst>
                <a:ext uri="{FF2B5EF4-FFF2-40B4-BE49-F238E27FC236}">
                  <a16:creationId xmlns="" xmlns:a16="http://schemas.microsoft.com/office/drawing/2014/main" id="{62F689F4-88B5-4E77-98EE-527F71979C59}"/>
                </a:ext>
              </a:extLst>
            </p:cNvPr>
            <p:cNvSpPr/>
            <p:nvPr/>
          </p:nvSpPr>
          <p:spPr>
            <a:xfrm rot="18437976">
              <a:off x="5740644" y="2806453"/>
              <a:ext cx="471024" cy="45587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Retângulo: Cantos Arredondados 46">
              <a:extLst>
                <a:ext uri="{FF2B5EF4-FFF2-40B4-BE49-F238E27FC236}">
                  <a16:creationId xmlns="" xmlns:a16="http://schemas.microsoft.com/office/drawing/2014/main" id="{FCF8E6CE-6D4F-47C0-857F-FC45C0423962}"/>
                </a:ext>
              </a:extLst>
            </p:cNvPr>
            <p:cNvSpPr/>
            <p:nvPr/>
          </p:nvSpPr>
          <p:spPr>
            <a:xfrm rot="18409534">
              <a:off x="2793511" y="4048130"/>
              <a:ext cx="1019811" cy="384729"/>
            </a:xfrm>
            <a:prstGeom prst="roundRect">
              <a:avLst>
                <a:gd name="adj" fmla="val 50000"/>
              </a:avLst>
            </a:prstGeom>
            <a:solidFill>
              <a:srgbClr val="FFD6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Retângulo: Cantos Arredondados 47">
              <a:extLst>
                <a:ext uri="{FF2B5EF4-FFF2-40B4-BE49-F238E27FC236}">
                  <a16:creationId xmlns="" xmlns:a16="http://schemas.microsoft.com/office/drawing/2014/main" id="{68CBAFAE-3B8A-4259-AD90-05333422EE2B}"/>
                </a:ext>
              </a:extLst>
            </p:cNvPr>
            <p:cNvSpPr/>
            <p:nvPr/>
          </p:nvSpPr>
          <p:spPr>
            <a:xfrm rot="19875805">
              <a:off x="3318530" y="3671774"/>
              <a:ext cx="808920" cy="384729"/>
            </a:xfrm>
            <a:prstGeom prst="roundRect">
              <a:avLst>
                <a:gd name="adj" fmla="val 50000"/>
              </a:avLst>
            </a:prstGeom>
            <a:solidFill>
              <a:srgbClr val="FFD6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Retângulo: Cantos Arredondados 48">
              <a:extLst>
                <a:ext uri="{FF2B5EF4-FFF2-40B4-BE49-F238E27FC236}">
                  <a16:creationId xmlns="" xmlns:a16="http://schemas.microsoft.com/office/drawing/2014/main" id="{F5B76A52-90BA-444C-94AC-0CD591273B3D}"/>
                </a:ext>
              </a:extLst>
            </p:cNvPr>
            <p:cNvSpPr/>
            <p:nvPr/>
          </p:nvSpPr>
          <p:spPr>
            <a:xfrm rot="18019562">
              <a:off x="2901193" y="4284822"/>
              <a:ext cx="304788" cy="65733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Retângulo: Cantos Arredondados 49">
              <a:extLst>
                <a:ext uri="{FF2B5EF4-FFF2-40B4-BE49-F238E27FC236}">
                  <a16:creationId xmlns="" xmlns:a16="http://schemas.microsoft.com/office/drawing/2014/main" id="{CEA66F06-5BA5-4F1F-9E01-509682F0EA0C}"/>
                </a:ext>
              </a:extLst>
            </p:cNvPr>
            <p:cNvSpPr/>
            <p:nvPr/>
          </p:nvSpPr>
          <p:spPr>
            <a:xfrm rot="18437976">
              <a:off x="2788316" y="4462637"/>
              <a:ext cx="471024" cy="45587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51" name="Agrupar 50">
              <a:extLst>
                <a:ext uri="{FF2B5EF4-FFF2-40B4-BE49-F238E27FC236}">
                  <a16:creationId xmlns="" xmlns:a16="http://schemas.microsoft.com/office/drawing/2014/main" id="{2631F3B1-9650-4C8F-B59A-CFA56D81DA09}"/>
                </a:ext>
              </a:extLst>
            </p:cNvPr>
            <p:cNvGrpSpPr/>
            <p:nvPr/>
          </p:nvGrpSpPr>
          <p:grpSpPr>
            <a:xfrm>
              <a:off x="3995936" y="3717032"/>
              <a:ext cx="864096" cy="380667"/>
              <a:chOff x="1801781" y="3933056"/>
              <a:chExt cx="1138627" cy="501608"/>
            </a:xfrm>
          </p:grpSpPr>
          <p:sp>
            <p:nvSpPr>
              <p:cNvPr id="52" name="Forma Livre: Forma 51">
                <a:extLst>
                  <a:ext uri="{FF2B5EF4-FFF2-40B4-BE49-F238E27FC236}">
                    <a16:creationId xmlns="" xmlns:a16="http://schemas.microsoft.com/office/drawing/2014/main" id="{7DB61C0C-7A16-4D04-BC83-BA46F61796FF}"/>
                  </a:ext>
                </a:extLst>
              </p:cNvPr>
              <p:cNvSpPr/>
              <p:nvPr/>
            </p:nvSpPr>
            <p:spPr>
              <a:xfrm>
                <a:off x="1801781" y="3933056"/>
                <a:ext cx="528648" cy="501608"/>
              </a:xfrm>
              <a:custGeom>
                <a:avLst/>
                <a:gdLst>
                  <a:gd name="connsiteX0" fmla="*/ 353933 w 1440160"/>
                  <a:gd name="connsiteY0" fmla="*/ 0 h 1210914"/>
                  <a:gd name="connsiteX1" fmla="*/ 548974 w 1440160"/>
                  <a:gd name="connsiteY1" fmla="*/ 10782 h 1210914"/>
                  <a:gd name="connsiteX2" fmla="*/ 1440160 w 1440160"/>
                  <a:gd name="connsiteY2" fmla="*/ 610415 h 1210914"/>
                  <a:gd name="connsiteX3" fmla="*/ 548974 w 1440160"/>
                  <a:gd name="connsiteY3" fmla="*/ 1210048 h 1210914"/>
                  <a:gd name="connsiteX4" fmla="*/ 533309 w 1440160"/>
                  <a:gd name="connsiteY4" fmla="*/ 1210914 h 1210914"/>
                  <a:gd name="connsiteX5" fmla="*/ 517463 w 1440160"/>
                  <a:gd name="connsiteY5" fmla="*/ 1209317 h 1210914"/>
                  <a:gd name="connsiteX6" fmla="*/ 0 w 1440160"/>
                  <a:gd name="connsiteY6" fmla="*/ 574411 h 1210914"/>
                  <a:gd name="connsiteX7" fmla="*/ 285729 w 1440160"/>
                  <a:gd name="connsiteY7" fmla="*/ 37020 h 12109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440160" h="1210914">
                    <a:moveTo>
                      <a:pt x="353933" y="0"/>
                    </a:moveTo>
                    <a:lnTo>
                      <a:pt x="548974" y="10782"/>
                    </a:lnTo>
                    <a:cubicBezTo>
                      <a:pt x="1057573" y="67855"/>
                      <a:pt x="1440160" y="314634"/>
                      <a:pt x="1440160" y="610415"/>
                    </a:cubicBezTo>
                    <a:cubicBezTo>
                      <a:pt x="1440160" y="906197"/>
                      <a:pt x="1057573" y="1152975"/>
                      <a:pt x="548974" y="1210048"/>
                    </a:cubicBezTo>
                    <a:lnTo>
                      <a:pt x="533309" y="1210914"/>
                    </a:lnTo>
                    <a:lnTo>
                      <a:pt x="517463" y="1209317"/>
                    </a:lnTo>
                    <a:cubicBezTo>
                      <a:pt x="222148" y="1148886"/>
                      <a:pt x="0" y="887591"/>
                      <a:pt x="0" y="574411"/>
                    </a:cubicBezTo>
                    <a:cubicBezTo>
                      <a:pt x="0" y="350711"/>
                      <a:pt x="113341" y="153483"/>
                      <a:pt x="285729" y="3702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  <p:sp>
            <p:nvSpPr>
              <p:cNvPr id="53" name="Forma Livre: Forma 52">
                <a:extLst>
                  <a:ext uri="{FF2B5EF4-FFF2-40B4-BE49-F238E27FC236}">
                    <a16:creationId xmlns="" xmlns:a16="http://schemas.microsoft.com/office/drawing/2014/main" id="{46415AEE-65F8-4C20-BC23-0C5C5F6CDB7B}"/>
                  </a:ext>
                </a:extLst>
              </p:cNvPr>
              <p:cNvSpPr/>
              <p:nvPr/>
            </p:nvSpPr>
            <p:spPr>
              <a:xfrm flipH="1">
                <a:off x="2411760" y="3933056"/>
                <a:ext cx="528648" cy="501608"/>
              </a:xfrm>
              <a:custGeom>
                <a:avLst/>
                <a:gdLst>
                  <a:gd name="connsiteX0" fmla="*/ 353933 w 1440160"/>
                  <a:gd name="connsiteY0" fmla="*/ 0 h 1210914"/>
                  <a:gd name="connsiteX1" fmla="*/ 548974 w 1440160"/>
                  <a:gd name="connsiteY1" fmla="*/ 10782 h 1210914"/>
                  <a:gd name="connsiteX2" fmla="*/ 1440160 w 1440160"/>
                  <a:gd name="connsiteY2" fmla="*/ 610415 h 1210914"/>
                  <a:gd name="connsiteX3" fmla="*/ 548974 w 1440160"/>
                  <a:gd name="connsiteY3" fmla="*/ 1210048 h 1210914"/>
                  <a:gd name="connsiteX4" fmla="*/ 533309 w 1440160"/>
                  <a:gd name="connsiteY4" fmla="*/ 1210914 h 1210914"/>
                  <a:gd name="connsiteX5" fmla="*/ 517463 w 1440160"/>
                  <a:gd name="connsiteY5" fmla="*/ 1209317 h 1210914"/>
                  <a:gd name="connsiteX6" fmla="*/ 0 w 1440160"/>
                  <a:gd name="connsiteY6" fmla="*/ 574411 h 1210914"/>
                  <a:gd name="connsiteX7" fmla="*/ 285729 w 1440160"/>
                  <a:gd name="connsiteY7" fmla="*/ 37020 h 12109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440160" h="1210914">
                    <a:moveTo>
                      <a:pt x="353933" y="0"/>
                    </a:moveTo>
                    <a:lnTo>
                      <a:pt x="548974" y="10782"/>
                    </a:lnTo>
                    <a:cubicBezTo>
                      <a:pt x="1057573" y="67855"/>
                      <a:pt x="1440160" y="314634"/>
                      <a:pt x="1440160" y="610415"/>
                    </a:cubicBezTo>
                    <a:cubicBezTo>
                      <a:pt x="1440160" y="906197"/>
                      <a:pt x="1057573" y="1152975"/>
                      <a:pt x="548974" y="1210048"/>
                    </a:cubicBezTo>
                    <a:lnTo>
                      <a:pt x="533309" y="1210914"/>
                    </a:lnTo>
                    <a:lnTo>
                      <a:pt x="517463" y="1209317"/>
                    </a:lnTo>
                    <a:cubicBezTo>
                      <a:pt x="222148" y="1148886"/>
                      <a:pt x="0" y="887591"/>
                      <a:pt x="0" y="574411"/>
                    </a:cubicBezTo>
                    <a:cubicBezTo>
                      <a:pt x="0" y="350711"/>
                      <a:pt x="113341" y="153483"/>
                      <a:pt x="285729" y="3702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  <p:sp>
            <p:nvSpPr>
              <p:cNvPr id="54" name="Elipse 53">
                <a:extLst>
                  <a:ext uri="{FF2B5EF4-FFF2-40B4-BE49-F238E27FC236}">
                    <a16:creationId xmlns="" xmlns:a16="http://schemas.microsoft.com/office/drawing/2014/main" id="{D7A01D8D-4B2F-4942-B8B6-2D5EEFA04D02}"/>
                  </a:ext>
                </a:extLst>
              </p:cNvPr>
              <p:cNvSpPr/>
              <p:nvPr/>
            </p:nvSpPr>
            <p:spPr>
              <a:xfrm>
                <a:off x="2249099" y="4095717"/>
                <a:ext cx="243991" cy="243991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  <p:sp>
            <p:nvSpPr>
              <p:cNvPr id="55" name="Retângulo: Cantos Arredondados 54">
                <a:extLst>
                  <a:ext uri="{FF2B5EF4-FFF2-40B4-BE49-F238E27FC236}">
                    <a16:creationId xmlns="" xmlns:a16="http://schemas.microsoft.com/office/drawing/2014/main" id="{44B76BB3-D57F-48BA-AE2D-66080053A3B4}"/>
                  </a:ext>
                </a:extLst>
              </p:cNvPr>
              <p:cNvSpPr/>
              <p:nvPr/>
            </p:nvSpPr>
            <p:spPr>
              <a:xfrm rot="2899544">
                <a:off x="2713492" y="4004394"/>
                <a:ext cx="128510" cy="103376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6" name="Retângulo: Cantos Arredondados 55">
                <a:extLst>
                  <a:ext uri="{FF2B5EF4-FFF2-40B4-BE49-F238E27FC236}">
                    <a16:creationId xmlns="" xmlns:a16="http://schemas.microsoft.com/office/drawing/2014/main" id="{2389AF47-F4AE-4DF7-92F3-FB6AF0749687}"/>
                  </a:ext>
                </a:extLst>
              </p:cNvPr>
              <p:cNvSpPr/>
              <p:nvPr/>
            </p:nvSpPr>
            <p:spPr>
              <a:xfrm rot="2899544">
                <a:off x="2379745" y="4151922"/>
                <a:ext cx="65107" cy="52373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7" name="Retângulo: Cantos Arredondados 56">
                <a:extLst>
                  <a:ext uri="{FF2B5EF4-FFF2-40B4-BE49-F238E27FC236}">
                    <a16:creationId xmlns="" xmlns:a16="http://schemas.microsoft.com/office/drawing/2014/main" id="{DA8709D4-D278-4EBE-8FA0-6F0BF43579C4}"/>
                  </a:ext>
                </a:extLst>
              </p:cNvPr>
              <p:cNvSpPr/>
              <p:nvPr/>
            </p:nvSpPr>
            <p:spPr>
              <a:xfrm rot="2899544">
                <a:off x="2062848" y="4045060"/>
                <a:ext cx="128510" cy="103376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sp>
        <p:nvSpPr>
          <p:cNvPr id="59" name="CaixaDeTexto 58">
            <a:extLst>
              <a:ext uri="{FF2B5EF4-FFF2-40B4-BE49-F238E27FC236}">
                <a16:creationId xmlns="" xmlns:a16="http://schemas.microsoft.com/office/drawing/2014/main" id="{14FCE94E-98F9-41CE-94CD-2C218D5F084B}"/>
              </a:ext>
            </a:extLst>
          </p:cNvPr>
          <p:cNvSpPr txBox="1"/>
          <p:nvPr/>
        </p:nvSpPr>
        <p:spPr>
          <a:xfrm>
            <a:off x="3347864" y="5805264"/>
            <a:ext cx="23086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b="1" dirty="0">
                <a:solidFill>
                  <a:schemeClr val="bg1"/>
                </a:solidFill>
                <a:latin typeface="Agency FB" panose="020B0503020202020204" pitchFamily="34" charset="0"/>
              </a:rPr>
              <a:t>THE CANETÓN</a:t>
            </a:r>
          </a:p>
        </p:txBody>
      </p:sp>
    </p:spTree>
    <p:extLst>
      <p:ext uri="{BB962C8B-B14F-4D97-AF65-F5344CB8AC3E}">
        <p14:creationId xmlns:p14="http://schemas.microsoft.com/office/powerpoint/2010/main" val="22026071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 flipH="1">
            <a:off x="0" y="0"/>
            <a:ext cx="9144000" cy="4869160"/>
          </a:xfrm>
          <a:prstGeom prst="rect">
            <a:avLst/>
          </a:prstGeom>
          <a:gradFill flip="none" rotWithShape="1">
            <a:gsLst>
              <a:gs pos="0">
                <a:srgbClr val="00EA6A"/>
              </a:gs>
              <a:gs pos="100000">
                <a:srgbClr val="007BD0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09988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>
            <a:extLst>
              <a:ext uri="{FF2B5EF4-FFF2-40B4-BE49-F238E27FC236}">
                <a16:creationId xmlns="" xmlns:a16="http://schemas.microsoft.com/office/drawing/2014/main" id="{D7C0B00C-161C-4ABE-A47A-D533F1A6BB89}"/>
              </a:ext>
            </a:extLst>
          </p:cNvPr>
          <p:cNvGrpSpPr/>
          <p:nvPr/>
        </p:nvGrpSpPr>
        <p:grpSpPr>
          <a:xfrm>
            <a:off x="2710343" y="1124744"/>
            <a:ext cx="3723314" cy="4390239"/>
            <a:chOff x="4234341" y="833306"/>
            <a:chExt cx="3723314" cy="4390239"/>
          </a:xfrm>
          <a:solidFill>
            <a:srgbClr val="007BD0"/>
          </a:solidFill>
        </p:grpSpPr>
        <p:pic>
          <p:nvPicPr>
            <p:cNvPr id="5" name="Gráfico 4" descr="Usuário">
              <a:extLst>
                <a:ext uri="{FF2B5EF4-FFF2-40B4-BE49-F238E27FC236}">
                  <a16:creationId xmlns="" xmlns:a16="http://schemas.microsoft.com/office/drawing/2014/main" id="{A0CA1125-C2CF-49A8-9AE9-7CBD1BF491B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234341" y="1500231"/>
              <a:ext cx="3723314" cy="3723314"/>
            </a:xfrm>
            <a:prstGeom prst="rect">
              <a:avLst/>
            </a:prstGeom>
          </p:spPr>
        </p:pic>
        <p:sp>
          <p:nvSpPr>
            <p:cNvPr id="6" name="Retângulo 5">
              <a:extLst>
                <a:ext uri="{FF2B5EF4-FFF2-40B4-BE49-F238E27FC236}">
                  <a16:creationId xmlns="" xmlns:a16="http://schemas.microsoft.com/office/drawing/2014/main" id="{3DD69A3F-0C3D-4962-A956-2D9ED1AA114B}"/>
                </a:ext>
              </a:extLst>
            </p:cNvPr>
            <p:cNvSpPr/>
            <p:nvPr/>
          </p:nvSpPr>
          <p:spPr>
            <a:xfrm>
              <a:off x="5210960" y="833306"/>
              <a:ext cx="1770077" cy="1770077"/>
            </a:xfrm>
            <a:prstGeom prst="rect">
              <a:avLst/>
            </a:prstGeom>
            <a:grpFill/>
            <a:ln>
              <a:noFill/>
            </a:ln>
            <a:scene3d>
              <a:camera prst="isometricTop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Retângulo: Cantos Arredondados 6">
              <a:extLst>
                <a:ext uri="{FF2B5EF4-FFF2-40B4-BE49-F238E27FC236}">
                  <a16:creationId xmlns="" xmlns:a16="http://schemas.microsoft.com/office/drawing/2014/main" id="{52EE2D45-D0FA-4F34-95F6-04D56E423317}"/>
                </a:ext>
              </a:extLst>
            </p:cNvPr>
            <p:cNvSpPr/>
            <p:nvPr/>
          </p:nvSpPr>
          <p:spPr>
            <a:xfrm>
              <a:off x="5513663" y="1957430"/>
              <a:ext cx="1164673" cy="494951"/>
            </a:xfrm>
            <a:prstGeom prst="roundRect">
              <a:avLst>
                <a:gd name="adj" fmla="val 2344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Retângulo: Cantos Arredondados 7">
              <a:extLst>
                <a:ext uri="{FF2B5EF4-FFF2-40B4-BE49-F238E27FC236}">
                  <a16:creationId xmlns="" xmlns:a16="http://schemas.microsoft.com/office/drawing/2014/main" id="{8EC0EE8C-2C28-44B0-B9FE-03E147A8199A}"/>
                </a:ext>
              </a:extLst>
            </p:cNvPr>
            <p:cNvSpPr/>
            <p:nvPr/>
          </p:nvSpPr>
          <p:spPr>
            <a:xfrm>
              <a:off x="5026053" y="1634455"/>
              <a:ext cx="67112" cy="679508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9" name="Agrupar 8">
              <a:extLst>
                <a:ext uri="{FF2B5EF4-FFF2-40B4-BE49-F238E27FC236}">
                  <a16:creationId xmlns="" xmlns:a16="http://schemas.microsoft.com/office/drawing/2014/main" id="{267C4318-4AB2-4746-9648-43FAC46CA6D1}"/>
                </a:ext>
              </a:extLst>
            </p:cNvPr>
            <p:cNvGrpSpPr/>
            <p:nvPr/>
          </p:nvGrpSpPr>
          <p:grpSpPr>
            <a:xfrm>
              <a:off x="4970470" y="2238002"/>
              <a:ext cx="178278" cy="210185"/>
              <a:chOff x="997241" y="468386"/>
              <a:chExt cx="1675809" cy="2446782"/>
            </a:xfrm>
            <a:grpFill/>
          </p:grpSpPr>
          <p:sp>
            <p:nvSpPr>
              <p:cNvPr id="10" name="Elipse 9">
                <a:extLst>
                  <a:ext uri="{FF2B5EF4-FFF2-40B4-BE49-F238E27FC236}">
                    <a16:creationId xmlns="" xmlns:a16="http://schemas.microsoft.com/office/drawing/2014/main" id="{8AA4CB02-361D-40B7-B5E9-E7F2EFF87374}"/>
                  </a:ext>
                </a:extLst>
              </p:cNvPr>
              <p:cNvSpPr/>
              <p:nvPr/>
            </p:nvSpPr>
            <p:spPr>
              <a:xfrm>
                <a:off x="997241" y="468386"/>
                <a:ext cx="1675809" cy="236289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" name="Retângulo: Cantos Arredondados 10">
                <a:extLst>
                  <a:ext uri="{FF2B5EF4-FFF2-40B4-BE49-F238E27FC236}">
                    <a16:creationId xmlns="" xmlns:a16="http://schemas.microsoft.com/office/drawing/2014/main" id="{F73250F2-2986-478D-84CC-876DADF39F25}"/>
                  </a:ext>
                </a:extLst>
              </p:cNvPr>
              <p:cNvSpPr/>
              <p:nvPr/>
            </p:nvSpPr>
            <p:spPr>
              <a:xfrm>
                <a:off x="997241" y="1716946"/>
                <a:ext cx="218114" cy="735435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" name="Retângulo: Cantos Arredondados 11">
                <a:extLst>
                  <a:ext uri="{FF2B5EF4-FFF2-40B4-BE49-F238E27FC236}">
                    <a16:creationId xmlns="" xmlns:a16="http://schemas.microsoft.com/office/drawing/2014/main" id="{61FF627D-32B0-443C-AF22-BB6C5CF00724}"/>
                  </a:ext>
                </a:extLst>
              </p:cNvPr>
              <p:cNvSpPr/>
              <p:nvPr/>
            </p:nvSpPr>
            <p:spPr>
              <a:xfrm>
                <a:off x="1165196" y="1849772"/>
                <a:ext cx="218114" cy="735435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" name="Retângulo: Cantos Arredondados 12">
                <a:extLst>
                  <a:ext uri="{FF2B5EF4-FFF2-40B4-BE49-F238E27FC236}">
                    <a16:creationId xmlns="" xmlns:a16="http://schemas.microsoft.com/office/drawing/2014/main" id="{FCBC6A68-B0BD-4771-B12B-2666385ADC6F}"/>
                  </a:ext>
                </a:extLst>
              </p:cNvPr>
              <p:cNvSpPr/>
              <p:nvPr/>
            </p:nvSpPr>
            <p:spPr>
              <a:xfrm>
                <a:off x="1492323" y="2095848"/>
                <a:ext cx="218114" cy="735435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" name="Retângulo: Cantos Arredondados 13">
                <a:extLst>
                  <a:ext uri="{FF2B5EF4-FFF2-40B4-BE49-F238E27FC236}">
                    <a16:creationId xmlns="" xmlns:a16="http://schemas.microsoft.com/office/drawing/2014/main" id="{69F32E65-17C4-4CC9-9EA0-529687A215BF}"/>
                  </a:ext>
                </a:extLst>
              </p:cNvPr>
              <p:cNvSpPr/>
              <p:nvPr/>
            </p:nvSpPr>
            <p:spPr>
              <a:xfrm>
                <a:off x="1149641" y="1869346"/>
                <a:ext cx="218114" cy="735435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" name="Retângulo: Cantos Arredondados 14">
                <a:extLst>
                  <a:ext uri="{FF2B5EF4-FFF2-40B4-BE49-F238E27FC236}">
                    <a16:creationId xmlns="" xmlns:a16="http://schemas.microsoft.com/office/drawing/2014/main" id="{8F75668C-DE3B-4832-B093-87AE3521FC40}"/>
                  </a:ext>
                </a:extLst>
              </p:cNvPr>
              <p:cNvSpPr/>
              <p:nvPr/>
            </p:nvSpPr>
            <p:spPr>
              <a:xfrm>
                <a:off x="1302041" y="2021746"/>
                <a:ext cx="218114" cy="735435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" name="Retângulo: Cantos Arredondados 15">
                <a:extLst>
                  <a:ext uri="{FF2B5EF4-FFF2-40B4-BE49-F238E27FC236}">
                    <a16:creationId xmlns="" xmlns:a16="http://schemas.microsoft.com/office/drawing/2014/main" id="{F77488DA-7D8B-4E45-86BE-2E5DF4BD4A3A}"/>
                  </a:ext>
                </a:extLst>
              </p:cNvPr>
              <p:cNvSpPr/>
              <p:nvPr/>
            </p:nvSpPr>
            <p:spPr>
              <a:xfrm>
                <a:off x="1697809" y="2014755"/>
                <a:ext cx="218114" cy="735435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" name="Retângulo: Cantos Arredondados 16">
                <a:extLst>
                  <a:ext uri="{FF2B5EF4-FFF2-40B4-BE49-F238E27FC236}">
                    <a16:creationId xmlns="" xmlns:a16="http://schemas.microsoft.com/office/drawing/2014/main" id="{95855D4E-9787-4579-8A96-E2BB0CF567FE}"/>
                  </a:ext>
                </a:extLst>
              </p:cNvPr>
              <p:cNvSpPr/>
              <p:nvPr/>
            </p:nvSpPr>
            <p:spPr>
              <a:xfrm>
                <a:off x="1865764" y="2056699"/>
                <a:ext cx="218114" cy="735435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8" name="Retângulo: Cantos Arredondados 17">
                <a:extLst>
                  <a:ext uri="{FF2B5EF4-FFF2-40B4-BE49-F238E27FC236}">
                    <a16:creationId xmlns="" xmlns:a16="http://schemas.microsoft.com/office/drawing/2014/main" id="{CD991848-2A23-4A4E-8201-C4E62AE9A8FE}"/>
                  </a:ext>
                </a:extLst>
              </p:cNvPr>
              <p:cNvSpPr/>
              <p:nvPr/>
            </p:nvSpPr>
            <p:spPr>
              <a:xfrm>
                <a:off x="2065965" y="2095847"/>
                <a:ext cx="218114" cy="735435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9" name="Retângulo: Cantos Arredondados 18">
                <a:extLst>
                  <a:ext uri="{FF2B5EF4-FFF2-40B4-BE49-F238E27FC236}">
                    <a16:creationId xmlns="" xmlns:a16="http://schemas.microsoft.com/office/drawing/2014/main" id="{9E1F9F69-A0C7-4ADC-B34E-1749DC2BCD19}"/>
                  </a:ext>
                </a:extLst>
              </p:cNvPr>
              <p:cNvSpPr/>
              <p:nvPr/>
            </p:nvSpPr>
            <p:spPr>
              <a:xfrm>
                <a:off x="2237697" y="1946245"/>
                <a:ext cx="218114" cy="735435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0" name="Retângulo: Cantos Arredondados 19">
                <a:extLst>
                  <a:ext uri="{FF2B5EF4-FFF2-40B4-BE49-F238E27FC236}">
                    <a16:creationId xmlns="" xmlns:a16="http://schemas.microsoft.com/office/drawing/2014/main" id="{F574F9BC-50DE-407D-ABC7-2E93221DE4D5}"/>
                  </a:ext>
                </a:extLst>
              </p:cNvPr>
              <p:cNvSpPr/>
              <p:nvPr/>
            </p:nvSpPr>
            <p:spPr>
              <a:xfrm>
                <a:off x="2385225" y="1812021"/>
                <a:ext cx="218114" cy="735435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1" name="Retângulo: Cantos Arredondados 20">
                <a:extLst>
                  <a:ext uri="{FF2B5EF4-FFF2-40B4-BE49-F238E27FC236}">
                    <a16:creationId xmlns="" xmlns:a16="http://schemas.microsoft.com/office/drawing/2014/main" id="{5DDFC425-13C4-4724-A776-34A164676126}"/>
                  </a:ext>
                </a:extLst>
              </p:cNvPr>
              <p:cNvSpPr/>
              <p:nvPr/>
            </p:nvSpPr>
            <p:spPr>
              <a:xfrm>
                <a:off x="2454936" y="1634455"/>
                <a:ext cx="218114" cy="735435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2" name="Retângulo: Cantos Arredondados 21">
                <a:extLst>
                  <a:ext uri="{FF2B5EF4-FFF2-40B4-BE49-F238E27FC236}">
                    <a16:creationId xmlns="" xmlns:a16="http://schemas.microsoft.com/office/drawing/2014/main" id="{2E72F04F-DBDE-4F18-9DE9-55494E6B413E}"/>
                  </a:ext>
                </a:extLst>
              </p:cNvPr>
              <p:cNvSpPr/>
              <p:nvPr/>
            </p:nvSpPr>
            <p:spPr>
              <a:xfrm>
                <a:off x="1732665" y="2144781"/>
                <a:ext cx="218114" cy="735435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3" name="Retângulo: Cantos Arredondados 22">
                <a:extLst>
                  <a:ext uri="{FF2B5EF4-FFF2-40B4-BE49-F238E27FC236}">
                    <a16:creationId xmlns="" xmlns:a16="http://schemas.microsoft.com/office/drawing/2014/main" id="{BB8378C6-CD2D-408A-8997-692BF7688E0D}"/>
                  </a:ext>
                </a:extLst>
              </p:cNvPr>
              <p:cNvSpPr/>
              <p:nvPr/>
            </p:nvSpPr>
            <p:spPr>
              <a:xfrm>
                <a:off x="1918437" y="2179733"/>
                <a:ext cx="218114" cy="735435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086848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Agrupar 23">
            <a:extLst>
              <a:ext uri="{FF2B5EF4-FFF2-40B4-BE49-F238E27FC236}">
                <a16:creationId xmlns="" xmlns:a16="http://schemas.microsoft.com/office/drawing/2014/main" id="{10E1CD7B-B583-40B2-9A64-25ACE8761C38}"/>
              </a:ext>
            </a:extLst>
          </p:cNvPr>
          <p:cNvGrpSpPr/>
          <p:nvPr/>
        </p:nvGrpSpPr>
        <p:grpSpPr>
          <a:xfrm>
            <a:off x="2699792" y="1340768"/>
            <a:ext cx="3816424" cy="3816424"/>
            <a:chOff x="2267744" y="1412776"/>
            <a:chExt cx="3816424" cy="3816424"/>
          </a:xfrm>
        </p:grpSpPr>
        <p:grpSp>
          <p:nvGrpSpPr>
            <p:cNvPr id="20" name="Agrupar 19">
              <a:extLst>
                <a:ext uri="{FF2B5EF4-FFF2-40B4-BE49-F238E27FC236}">
                  <a16:creationId xmlns="" xmlns:a16="http://schemas.microsoft.com/office/drawing/2014/main" id="{CB274D3A-8028-4876-85C9-7F16F37BFC27}"/>
                </a:ext>
              </a:extLst>
            </p:cNvPr>
            <p:cNvGrpSpPr/>
            <p:nvPr/>
          </p:nvGrpSpPr>
          <p:grpSpPr>
            <a:xfrm>
              <a:off x="2267744" y="1412776"/>
              <a:ext cx="3816424" cy="3816424"/>
              <a:chOff x="-1332656" y="1268760"/>
              <a:chExt cx="3816424" cy="3816424"/>
            </a:xfrm>
          </p:grpSpPr>
          <p:sp>
            <p:nvSpPr>
              <p:cNvPr id="12" name="Elipse 11">
                <a:extLst>
                  <a:ext uri="{FF2B5EF4-FFF2-40B4-BE49-F238E27FC236}">
                    <a16:creationId xmlns="" xmlns:a16="http://schemas.microsoft.com/office/drawing/2014/main" id="{5AA99E97-F454-470A-8056-B241E27A3EF4}"/>
                  </a:ext>
                </a:extLst>
              </p:cNvPr>
              <p:cNvSpPr/>
              <p:nvPr/>
            </p:nvSpPr>
            <p:spPr>
              <a:xfrm>
                <a:off x="-1332656" y="1268760"/>
                <a:ext cx="3816424" cy="3816424"/>
              </a:xfrm>
              <a:prstGeom prst="ellipse">
                <a:avLst/>
              </a:prstGeom>
              <a:solidFill>
                <a:srgbClr val="21FF8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" name="Elipse 12">
                <a:extLst>
                  <a:ext uri="{FF2B5EF4-FFF2-40B4-BE49-F238E27FC236}">
                    <a16:creationId xmlns="" xmlns:a16="http://schemas.microsoft.com/office/drawing/2014/main" id="{2E55EF7B-0BFE-4EEC-A84B-241265344E52}"/>
                  </a:ext>
                </a:extLst>
              </p:cNvPr>
              <p:cNvSpPr/>
              <p:nvPr/>
            </p:nvSpPr>
            <p:spPr>
              <a:xfrm>
                <a:off x="-972616" y="1628800"/>
                <a:ext cx="3096344" cy="3096344"/>
              </a:xfrm>
              <a:prstGeom prst="ellipse">
                <a:avLst/>
              </a:prstGeom>
              <a:solidFill>
                <a:srgbClr val="00F26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23" name="Agrupar 22">
              <a:extLst>
                <a:ext uri="{FF2B5EF4-FFF2-40B4-BE49-F238E27FC236}">
                  <a16:creationId xmlns="" xmlns:a16="http://schemas.microsoft.com/office/drawing/2014/main" id="{B8354D3D-01F4-4261-9941-25A85E5341BB}"/>
                </a:ext>
              </a:extLst>
            </p:cNvPr>
            <p:cNvGrpSpPr/>
            <p:nvPr/>
          </p:nvGrpSpPr>
          <p:grpSpPr>
            <a:xfrm>
              <a:off x="3491880" y="2348880"/>
              <a:ext cx="1368152" cy="1872208"/>
              <a:chOff x="3635896" y="2492896"/>
              <a:chExt cx="1368152" cy="1872208"/>
            </a:xfrm>
          </p:grpSpPr>
          <p:grpSp>
            <p:nvGrpSpPr>
              <p:cNvPr id="19" name="Agrupar 18">
                <a:extLst>
                  <a:ext uri="{FF2B5EF4-FFF2-40B4-BE49-F238E27FC236}">
                    <a16:creationId xmlns="" xmlns:a16="http://schemas.microsoft.com/office/drawing/2014/main" id="{33610C09-087D-44BE-9EFA-42CB597857C0}"/>
                  </a:ext>
                </a:extLst>
              </p:cNvPr>
              <p:cNvGrpSpPr/>
              <p:nvPr/>
            </p:nvGrpSpPr>
            <p:grpSpPr>
              <a:xfrm>
                <a:off x="3635896" y="2492896"/>
                <a:ext cx="1368152" cy="1249182"/>
                <a:chOff x="3419872" y="2031074"/>
                <a:chExt cx="1656184" cy="1512168"/>
              </a:xfrm>
            </p:grpSpPr>
            <p:sp>
              <p:nvSpPr>
                <p:cNvPr id="14" name="Retângulo: Cantos Arredondados 13">
                  <a:extLst>
                    <a:ext uri="{FF2B5EF4-FFF2-40B4-BE49-F238E27FC236}">
                      <a16:creationId xmlns="" xmlns:a16="http://schemas.microsoft.com/office/drawing/2014/main" id="{A621557C-568F-4286-BF1E-2F79412C01BB}"/>
                    </a:ext>
                  </a:extLst>
                </p:cNvPr>
                <p:cNvSpPr/>
                <p:nvPr/>
              </p:nvSpPr>
              <p:spPr>
                <a:xfrm>
                  <a:off x="3419872" y="3140968"/>
                  <a:ext cx="1656184" cy="36004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2F2F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" name="Retângulo: Cantos Arredondados 14">
                  <a:extLst>
                    <a:ext uri="{FF2B5EF4-FFF2-40B4-BE49-F238E27FC236}">
                      <a16:creationId xmlns="" xmlns:a16="http://schemas.microsoft.com/office/drawing/2014/main" id="{952F5C43-EE72-4097-A506-4A30EF79EDDC}"/>
                    </a:ext>
                  </a:extLst>
                </p:cNvPr>
                <p:cNvSpPr/>
                <p:nvPr/>
              </p:nvSpPr>
              <p:spPr>
                <a:xfrm rot="18254724">
                  <a:off x="3166068" y="2607138"/>
                  <a:ext cx="1512168" cy="36004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2F2F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" name="Retângulo: Cantos Arredondados 16">
                  <a:extLst>
                    <a:ext uri="{FF2B5EF4-FFF2-40B4-BE49-F238E27FC236}">
                      <a16:creationId xmlns="" xmlns:a16="http://schemas.microsoft.com/office/drawing/2014/main" id="{AA8AEBE5-D28C-4C97-B23D-ACB44F125F3B}"/>
                    </a:ext>
                  </a:extLst>
                </p:cNvPr>
                <p:cNvSpPr/>
                <p:nvPr/>
              </p:nvSpPr>
              <p:spPr>
                <a:xfrm rot="3345276" flipH="1">
                  <a:off x="3814141" y="2607138"/>
                  <a:ext cx="1512168" cy="36004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2F2F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" name="Elipse 17">
                  <a:extLst>
                    <a:ext uri="{FF2B5EF4-FFF2-40B4-BE49-F238E27FC236}">
                      <a16:creationId xmlns="" xmlns:a16="http://schemas.microsoft.com/office/drawing/2014/main" id="{D4E5660E-8E01-46AA-B3B6-106538E6A1F6}"/>
                    </a:ext>
                  </a:extLst>
                </p:cNvPr>
                <p:cNvSpPr/>
                <p:nvPr/>
              </p:nvSpPr>
              <p:spPr>
                <a:xfrm>
                  <a:off x="3851920" y="2564904"/>
                  <a:ext cx="792088" cy="864096"/>
                </a:xfrm>
                <a:prstGeom prst="ellipse">
                  <a:avLst/>
                </a:prstGeom>
                <a:solidFill>
                  <a:srgbClr val="F2F2F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21" name="Retângulo: Cantos Arredondados 20">
                <a:extLst>
                  <a:ext uri="{FF2B5EF4-FFF2-40B4-BE49-F238E27FC236}">
                    <a16:creationId xmlns="" xmlns:a16="http://schemas.microsoft.com/office/drawing/2014/main" id="{10CC430D-3372-40F4-9CD6-5AC20D403DA9}"/>
                  </a:ext>
                </a:extLst>
              </p:cNvPr>
              <p:cNvSpPr/>
              <p:nvPr/>
            </p:nvSpPr>
            <p:spPr>
              <a:xfrm>
                <a:off x="3923928" y="3573016"/>
                <a:ext cx="792088" cy="792088"/>
              </a:xfrm>
              <a:prstGeom prst="roundRect">
                <a:avLst/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829667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Agrupar 10">
            <a:extLst>
              <a:ext uri="{FF2B5EF4-FFF2-40B4-BE49-F238E27FC236}">
                <a16:creationId xmlns="" xmlns:a16="http://schemas.microsoft.com/office/drawing/2014/main" id="{6AF02D4B-4DF3-475B-B829-3C06117FCA8A}"/>
              </a:ext>
            </a:extLst>
          </p:cNvPr>
          <p:cNvGrpSpPr/>
          <p:nvPr/>
        </p:nvGrpSpPr>
        <p:grpSpPr>
          <a:xfrm>
            <a:off x="1680667" y="908720"/>
            <a:ext cx="5472608" cy="5472608"/>
            <a:chOff x="1691680" y="548680"/>
            <a:chExt cx="5472608" cy="5472608"/>
          </a:xfrm>
        </p:grpSpPr>
        <p:sp>
          <p:nvSpPr>
            <p:cNvPr id="4" name="Elipse 3">
              <a:extLst>
                <a:ext uri="{FF2B5EF4-FFF2-40B4-BE49-F238E27FC236}">
                  <a16:creationId xmlns="" xmlns:a16="http://schemas.microsoft.com/office/drawing/2014/main" id="{DC48528D-2244-4D30-8F41-EF1272F6C6E4}"/>
                </a:ext>
              </a:extLst>
            </p:cNvPr>
            <p:cNvSpPr/>
            <p:nvPr/>
          </p:nvSpPr>
          <p:spPr>
            <a:xfrm>
              <a:off x="1691680" y="548680"/>
              <a:ext cx="5472608" cy="5472608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" name="Elipse 4">
              <a:extLst>
                <a:ext uri="{FF2B5EF4-FFF2-40B4-BE49-F238E27FC236}">
                  <a16:creationId xmlns="" xmlns:a16="http://schemas.microsoft.com/office/drawing/2014/main" id="{FC41C085-3866-4F15-B8F6-7312BBF43D3D}"/>
                </a:ext>
              </a:extLst>
            </p:cNvPr>
            <p:cNvSpPr/>
            <p:nvPr/>
          </p:nvSpPr>
          <p:spPr>
            <a:xfrm>
              <a:off x="1979712" y="836712"/>
              <a:ext cx="4896544" cy="4896544"/>
            </a:xfrm>
            <a:prstGeom prst="ellipse">
              <a:avLst/>
            </a:prstGeom>
            <a:gradFill flip="none" rotWithShape="1">
              <a:gsLst>
                <a:gs pos="0">
                  <a:schemeClr val="tx2"/>
                </a:gs>
                <a:gs pos="100000">
                  <a:srgbClr val="0070C0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10" name="Agrupar 9">
              <a:extLst>
                <a:ext uri="{FF2B5EF4-FFF2-40B4-BE49-F238E27FC236}">
                  <a16:creationId xmlns="" xmlns:a16="http://schemas.microsoft.com/office/drawing/2014/main" id="{1B5F2692-C765-4EC2-80E6-6BCCEE306581}"/>
                </a:ext>
              </a:extLst>
            </p:cNvPr>
            <p:cNvGrpSpPr/>
            <p:nvPr/>
          </p:nvGrpSpPr>
          <p:grpSpPr>
            <a:xfrm>
              <a:off x="2843808" y="1700808"/>
              <a:ext cx="3168352" cy="3168352"/>
              <a:chOff x="2699792" y="1700807"/>
              <a:chExt cx="3456384" cy="3456383"/>
            </a:xfrm>
          </p:grpSpPr>
          <p:sp>
            <p:nvSpPr>
              <p:cNvPr id="8" name="Retângulo: Cantos Arredondados 7">
                <a:extLst>
                  <a:ext uri="{FF2B5EF4-FFF2-40B4-BE49-F238E27FC236}">
                    <a16:creationId xmlns="" xmlns:a16="http://schemas.microsoft.com/office/drawing/2014/main" id="{642A98A9-5B39-4661-B7AD-4ED8AFAFC1E3}"/>
                  </a:ext>
                </a:extLst>
              </p:cNvPr>
              <p:cNvSpPr/>
              <p:nvPr/>
            </p:nvSpPr>
            <p:spPr>
              <a:xfrm rot="16200000">
                <a:off x="3923928" y="1700808"/>
                <a:ext cx="1008112" cy="3456384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9" name="Retângulo: Cantos Arredondados 8">
                <a:extLst>
                  <a:ext uri="{FF2B5EF4-FFF2-40B4-BE49-F238E27FC236}">
                    <a16:creationId xmlns="" xmlns:a16="http://schemas.microsoft.com/office/drawing/2014/main" id="{11C0A799-8BF3-4FE6-8C64-2079434EF400}"/>
                  </a:ext>
                </a:extLst>
              </p:cNvPr>
              <p:cNvSpPr/>
              <p:nvPr/>
            </p:nvSpPr>
            <p:spPr>
              <a:xfrm>
                <a:off x="3923928" y="1700808"/>
                <a:ext cx="1008112" cy="3456384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674349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Agrupar 66">
            <a:extLst>
              <a:ext uri="{FF2B5EF4-FFF2-40B4-BE49-F238E27FC236}">
                <a16:creationId xmlns="" xmlns:a16="http://schemas.microsoft.com/office/drawing/2014/main" id="{79D28335-6CA8-48F7-9486-5670035BE61F}"/>
              </a:ext>
            </a:extLst>
          </p:cNvPr>
          <p:cNvGrpSpPr/>
          <p:nvPr/>
        </p:nvGrpSpPr>
        <p:grpSpPr>
          <a:xfrm>
            <a:off x="1688154" y="537643"/>
            <a:ext cx="5472608" cy="5472608"/>
            <a:chOff x="1691680" y="548680"/>
            <a:chExt cx="5472608" cy="5472608"/>
          </a:xfrm>
        </p:grpSpPr>
        <p:grpSp>
          <p:nvGrpSpPr>
            <p:cNvPr id="32" name="Agrupar 31">
              <a:extLst>
                <a:ext uri="{FF2B5EF4-FFF2-40B4-BE49-F238E27FC236}">
                  <a16:creationId xmlns="" xmlns:a16="http://schemas.microsoft.com/office/drawing/2014/main" id="{F76B8E54-6317-448B-8B57-939FECA23918}"/>
                </a:ext>
              </a:extLst>
            </p:cNvPr>
            <p:cNvGrpSpPr/>
            <p:nvPr/>
          </p:nvGrpSpPr>
          <p:grpSpPr>
            <a:xfrm>
              <a:off x="1691680" y="548680"/>
              <a:ext cx="5472608" cy="5472608"/>
              <a:chOff x="1691680" y="548680"/>
              <a:chExt cx="5472608" cy="5472608"/>
            </a:xfrm>
          </p:grpSpPr>
          <p:sp>
            <p:nvSpPr>
              <p:cNvPr id="33" name="Elipse 32">
                <a:extLst>
                  <a:ext uri="{FF2B5EF4-FFF2-40B4-BE49-F238E27FC236}">
                    <a16:creationId xmlns="" xmlns:a16="http://schemas.microsoft.com/office/drawing/2014/main" id="{BBB1FC3B-070F-4B35-B6A9-3E78AAADC53B}"/>
                  </a:ext>
                </a:extLst>
              </p:cNvPr>
              <p:cNvSpPr/>
              <p:nvPr/>
            </p:nvSpPr>
            <p:spPr>
              <a:xfrm>
                <a:off x="1691680" y="548680"/>
                <a:ext cx="5472608" cy="5472608"/>
              </a:xfrm>
              <a:prstGeom prst="ellipse">
                <a:avLst/>
              </a:prstGeom>
              <a:solidFill>
                <a:srgbClr val="00B08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4" name="Elipse 33">
                <a:extLst>
                  <a:ext uri="{FF2B5EF4-FFF2-40B4-BE49-F238E27FC236}">
                    <a16:creationId xmlns="" xmlns:a16="http://schemas.microsoft.com/office/drawing/2014/main" id="{282E9208-057A-4E62-8705-6BEE888AD164}"/>
                  </a:ext>
                </a:extLst>
              </p:cNvPr>
              <p:cNvSpPr/>
              <p:nvPr/>
            </p:nvSpPr>
            <p:spPr>
              <a:xfrm>
                <a:off x="1979712" y="836712"/>
                <a:ext cx="4896544" cy="4896544"/>
              </a:xfrm>
              <a:prstGeom prst="ellipse">
                <a:avLst/>
              </a:prstGeom>
              <a:gradFill flip="none" rotWithShape="1">
                <a:gsLst>
                  <a:gs pos="0">
                    <a:srgbClr val="25FF88"/>
                  </a:gs>
                  <a:gs pos="100000">
                    <a:srgbClr val="00D1A5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38" name="Agrupar 37">
              <a:extLst>
                <a:ext uri="{FF2B5EF4-FFF2-40B4-BE49-F238E27FC236}">
                  <a16:creationId xmlns="" xmlns:a16="http://schemas.microsoft.com/office/drawing/2014/main" id="{C39DA378-5904-468B-9006-BB34426CAA6A}"/>
                </a:ext>
              </a:extLst>
            </p:cNvPr>
            <p:cNvGrpSpPr/>
            <p:nvPr/>
          </p:nvGrpSpPr>
          <p:grpSpPr>
            <a:xfrm rot="2603827" flipH="1">
              <a:off x="3903120" y="1398710"/>
              <a:ext cx="1109336" cy="3944303"/>
              <a:chOff x="3779912" y="1052736"/>
              <a:chExt cx="1296144" cy="4608512"/>
            </a:xfrm>
            <a:solidFill>
              <a:schemeClr val="bg1"/>
            </a:solidFill>
          </p:grpSpPr>
          <p:grpSp>
            <p:nvGrpSpPr>
              <p:cNvPr id="39" name="Agrupar 38">
                <a:extLst>
                  <a:ext uri="{FF2B5EF4-FFF2-40B4-BE49-F238E27FC236}">
                    <a16:creationId xmlns="" xmlns:a16="http://schemas.microsoft.com/office/drawing/2014/main" id="{4870CD5A-4864-48FF-9CA6-C7BB29574A14}"/>
                  </a:ext>
                </a:extLst>
              </p:cNvPr>
              <p:cNvGrpSpPr/>
              <p:nvPr/>
            </p:nvGrpSpPr>
            <p:grpSpPr>
              <a:xfrm>
                <a:off x="4067944" y="4365104"/>
                <a:ext cx="720080" cy="1294049"/>
                <a:chOff x="1557272" y="1724412"/>
                <a:chExt cx="1293188" cy="2323977"/>
              </a:xfrm>
              <a:grpFill/>
            </p:grpSpPr>
            <p:sp>
              <p:nvSpPr>
                <p:cNvPr id="65" name="Forma Livre: Forma 64">
                  <a:extLst>
                    <a:ext uri="{FF2B5EF4-FFF2-40B4-BE49-F238E27FC236}">
                      <a16:creationId xmlns="" xmlns:a16="http://schemas.microsoft.com/office/drawing/2014/main" id="{2AD9F40D-5F76-4B52-AF95-1CF338E6E047}"/>
                    </a:ext>
                  </a:extLst>
                </p:cNvPr>
                <p:cNvSpPr/>
                <p:nvPr/>
              </p:nvSpPr>
              <p:spPr>
                <a:xfrm rot="18000000">
                  <a:off x="1185892" y="2383822"/>
                  <a:ext cx="2323977" cy="1005158"/>
                </a:xfrm>
                <a:custGeom>
                  <a:avLst/>
                  <a:gdLst>
                    <a:gd name="connsiteX0" fmla="*/ 2323977 w 2323977"/>
                    <a:gd name="connsiteY0" fmla="*/ 1005158 h 1005158"/>
                    <a:gd name="connsiteX1" fmla="*/ 0 w 2323977"/>
                    <a:gd name="connsiteY1" fmla="*/ 1005158 h 1005158"/>
                    <a:gd name="connsiteX2" fmla="*/ 1740985 w 2323977"/>
                    <a:gd name="connsiteY2" fmla="*/ 0 h 10051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323977" h="1005158">
                      <a:moveTo>
                        <a:pt x="2323977" y="1005158"/>
                      </a:moveTo>
                      <a:lnTo>
                        <a:pt x="0" y="1005158"/>
                      </a:lnTo>
                      <a:lnTo>
                        <a:pt x="1740985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6" name="Forma Livre: Forma 65">
                  <a:extLst>
                    <a:ext uri="{FF2B5EF4-FFF2-40B4-BE49-F238E27FC236}">
                      <a16:creationId xmlns="" xmlns:a16="http://schemas.microsoft.com/office/drawing/2014/main" id="{B6363304-AAE4-4576-9EC0-9D97FD7F4570}"/>
                    </a:ext>
                  </a:extLst>
                </p:cNvPr>
                <p:cNvSpPr/>
                <p:nvPr/>
              </p:nvSpPr>
              <p:spPr>
                <a:xfrm rot="3600000" flipH="1">
                  <a:off x="897862" y="2383822"/>
                  <a:ext cx="2323977" cy="1005158"/>
                </a:xfrm>
                <a:custGeom>
                  <a:avLst/>
                  <a:gdLst>
                    <a:gd name="connsiteX0" fmla="*/ 2323977 w 2323977"/>
                    <a:gd name="connsiteY0" fmla="*/ 1005158 h 1005158"/>
                    <a:gd name="connsiteX1" fmla="*/ 0 w 2323977"/>
                    <a:gd name="connsiteY1" fmla="*/ 1005158 h 1005158"/>
                    <a:gd name="connsiteX2" fmla="*/ 1740985 w 2323977"/>
                    <a:gd name="connsiteY2" fmla="*/ 0 h 10051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323977" h="1005158">
                      <a:moveTo>
                        <a:pt x="2323977" y="1005158"/>
                      </a:moveTo>
                      <a:lnTo>
                        <a:pt x="0" y="1005158"/>
                      </a:lnTo>
                      <a:lnTo>
                        <a:pt x="1740985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40" name="Retângulo: Cantos Arredondados 39">
                <a:extLst>
                  <a:ext uri="{FF2B5EF4-FFF2-40B4-BE49-F238E27FC236}">
                    <a16:creationId xmlns="" xmlns:a16="http://schemas.microsoft.com/office/drawing/2014/main" id="{E84FDBE0-952B-4484-B8B4-2DFE7C0169EB}"/>
                  </a:ext>
                </a:extLst>
              </p:cNvPr>
              <p:cNvSpPr/>
              <p:nvPr/>
            </p:nvSpPr>
            <p:spPr>
              <a:xfrm>
                <a:off x="3779912" y="1052736"/>
                <a:ext cx="1296144" cy="576064"/>
              </a:xfrm>
              <a:prstGeom prst="roundRect">
                <a:avLst>
                  <a:gd name="adj" fmla="val 25196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1" name="Retângulo 40">
                <a:extLst>
                  <a:ext uri="{FF2B5EF4-FFF2-40B4-BE49-F238E27FC236}">
                    <a16:creationId xmlns="" xmlns:a16="http://schemas.microsoft.com/office/drawing/2014/main" id="{504B7C1F-FF75-4E6E-8EA8-F310F9F98C49}"/>
                  </a:ext>
                </a:extLst>
              </p:cNvPr>
              <p:cNvSpPr/>
              <p:nvPr/>
            </p:nvSpPr>
            <p:spPr>
              <a:xfrm>
                <a:off x="3779912" y="1628800"/>
                <a:ext cx="648072" cy="295232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2" name="Retângulo 41">
                <a:extLst>
                  <a:ext uri="{FF2B5EF4-FFF2-40B4-BE49-F238E27FC236}">
                    <a16:creationId xmlns="" xmlns:a16="http://schemas.microsoft.com/office/drawing/2014/main" id="{8CD10055-E6F4-423B-B3CD-4FE255A842D8}"/>
                  </a:ext>
                </a:extLst>
              </p:cNvPr>
              <p:cNvSpPr/>
              <p:nvPr/>
            </p:nvSpPr>
            <p:spPr>
              <a:xfrm>
                <a:off x="4427984" y="1628800"/>
                <a:ext cx="648072" cy="295232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3" name="Retângulo 42">
                <a:extLst>
                  <a:ext uri="{FF2B5EF4-FFF2-40B4-BE49-F238E27FC236}">
                    <a16:creationId xmlns="" xmlns:a16="http://schemas.microsoft.com/office/drawing/2014/main" id="{4C2CC099-E32A-49B1-906A-62CD245E08B4}"/>
                  </a:ext>
                </a:extLst>
              </p:cNvPr>
              <p:cNvSpPr/>
              <p:nvPr/>
            </p:nvSpPr>
            <p:spPr>
              <a:xfrm>
                <a:off x="3779912" y="1340768"/>
                <a:ext cx="1296144" cy="28803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44" name="Agrupar 43">
                <a:extLst>
                  <a:ext uri="{FF2B5EF4-FFF2-40B4-BE49-F238E27FC236}">
                    <a16:creationId xmlns="" xmlns:a16="http://schemas.microsoft.com/office/drawing/2014/main" id="{7FC28071-C5A4-4D9C-8C11-D0F99983D27F}"/>
                  </a:ext>
                </a:extLst>
              </p:cNvPr>
              <p:cNvGrpSpPr/>
              <p:nvPr/>
            </p:nvGrpSpPr>
            <p:grpSpPr>
              <a:xfrm>
                <a:off x="4211960" y="4869160"/>
                <a:ext cx="432048" cy="792088"/>
                <a:chOff x="1557272" y="1724412"/>
                <a:chExt cx="1293188" cy="2323977"/>
              </a:xfrm>
              <a:grpFill/>
            </p:grpSpPr>
            <p:sp>
              <p:nvSpPr>
                <p:cNvPr id="63" name="Forma Livre: Forma 62">
                  <a:extLst>
                    <a:ext uri="{FF2B5EF4-FFF2-40B4-BE49-F238E27FC236}">
                      <a16:creationId xmlns="" xmlns:a16="http://schemas.microsoft.com/office/drawing/2014/main" id="{C3AB2ABC-DB3D-4C9A-B36E-6BB7A4421041}"/>
                    </a:ext>
                  </a:extLst>
                </p:cNvPr>
                <p:cNvSpPr/>
                <p:nvPr/>
              </p:nvSpPr>
              <p:spPr>
                <a:xfrm rot="18000000">
                  <a:off x="1185892" y="2383822"/>
                  <a:ext cx="2323977" cy="1005158"/>
                </a:xfrm>
                <a:custGeom>
                  <a:avLst/>
                  <a:gdLst>
                    <a:gd name="connsiteX0" fmla="*/ 2323977 w 2323977"/>
                    <a:gd name="connsiteY0" fmla="*/ 1005158 h 1005158"/>
                    <a:gd name="connsiteX1" fmla="*/ 0 w 2323977"/>
                    <a:gd name="connsiteY1" fmla="*/ 1005158 h 1005158"/>
                    <a:gd name="connsiteX2" fmla="*/ 1740985 w 2323977"/>
                    <a:gd name="connsiteY2" fmla="*/ 0 h 10051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323977" h="1005158">
                      <a:moveTo>
                        <a:pt x="2323977" y="1005158"/>
                      </a:moveTo>
                      <a:lnTo>
                        <a:pt x="0" y="1005158"/>
                      </a:lnTo>
                      <a:lnTo>
                        <a:pt x="1740985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64" name="Forma Livre: Forma 63">
                  <a:extLst>
                    <a:ext uri="{FF2B5EF4-FFF2-40B4-BE49-F238E27FC236}">
                      <a16:creationId xmlns="" xmlns:a16="http://schemas.microsoft.com/office/drawing/2014/main" id="{1C697447-CA7D-405E-8628-61488C0CCF61}"/>
                    </a:ext>
                  </a:extLst>
                </p:cNvPr>
                <p:cNvSpPr/>
                <p:nvPr/>
              </p:nvSpPr>
              <p:spPr>
                <a:xfrm rot="3600000" flipH="1">
                  <a:off x="897862" y="2383822"/>
                  <a:ext cx="2323977" cy="1005158"/>
                </a:xfrm>
                <a:custGeom>
                  <a:avLst/>
                  <a:gdLst>
                    <a:gd name="connsiteX0" fmla="*/ 2323977 w 2323977"/>
                    <a:gd name="connsiteY0" fmla="*/ 1005158 h 1005158"/>
                    <a:gd name="connsiteX1" fmla="*/ 0 w 2323977"/>
                    <a:gd name="connsiteY1" fmla="*/ 1005158 h 1005158"/>
                    <a:gd name="connsiteX2" fmla="*/ 1740985 w 2323977"/>
                    <a:gd name="connsiteY2" fmla="*/ 0 h 10051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323977" h="1005158">
                      <a:moveTo>
                        <a:pt x="2323977" y="1005158"/>
                      </a:moveTo>
                      <a:lnTo>
                        <a:pt x="0" y="1005158"/>
                      </a:lnTo>
                      <a:lnTo>
                        <a:pt x="1740985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45" name="Retângulo: Cantos Arredondados 44">
                <a:extLst>
                  <a:ext uri="{FF2B5EF4-FFF2-40B4-BE49-F238E27FC236}">
                    <a16:creationId xmlns="" xmlns:a16="http://schemas.microsoft.com/office/drawing/2014/main" id="{2DB85195-2BC9-41FC-8FF7-4DA194475593}"/>
                  </a:ext>
                </a:extLst>
              </p:cNvPr>
              <p:cNvSpPr/>
              <p:nvPr/>
            </p:nvSpPr>
            <p:spPr>
              <a:xfrm>
                <a:off x="3923928" y="2420888"/>
                <a:ext cx="288032" cy="648072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6" name="Retângulo: Cantos Arredondados 45">
                <a:extLst>
                  <a:ext uri="{FF2B5EF4-FFF2-40B4-BE49-F238E27FC236}">
                    <a16:creationId xmlns="" xmlns:a16="http://schemas.microsoft.com/office/drawing/2014/main" id="{22120934-64E1-4243-A3C9-F2333CD81248}"/>
                  </a:ext>
                </a:extLst>
              </p:cNvPr>
              <p:cNvSpPr/>
              <p:nvPr/>
            </p:nvSpPr>
            <p:spPr>
              <a:xfrm>
                <a:off x="4644008" y="2420888"/>
                <a:ext cx="288032" cy="648072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7" name="Forma Livre: Forma 46">
                <a:extLst>
                  <a:ext uri="{FF2B5EF4-FFF2-40B4-BE49-F238E27FC236}">
                    <a16:creationId xmlns="" xmlns:a16="http://schemas.microsoft.com/office/drawing/2014/main" id="{068BA003-CB8C-4A97-8A20-CE99A2056A9C}"/>
                  </a:ext>
                </a:extLst>
              </p:cNvPr>
              <p:cNvSpPr/>
              <p:nvPr/>
            </p:nvSpPr>
            <p:spPr>
              <a:xfrm rot="20390445">
                <a:off x="4314657" y="3239201"/>
                <a:ext cx="621374" cy="288553"/>
              </a:xfrm>
              <a:custGeom>
                <a:avLst/>
                <a:gdLst>
                  <a:gd name="connsiteX0" fmla="*/ 1510584 w 1512169"/>
                  <a:gd name="connsiteY0" fmla="*/ 0 h 766706"/>
                  <a:gd name="connsiteX1" fmla="*/ 1512169 w 1512169"/>
                  <a:gd name="connsiteY1" fmla="*/ 15728 h 766706"/>
                  <a:gd name="connsiteX2" fmla="*/ 1512168 w 1512169"/>
                  <a:gd name="connsiteY2" fmla="*/ 15728 h 766706"/>
                  <a:gd name="connsiteX3" fmla="*/ 761190 w 1512169"/>
                  <a:gd name="connsiteY3" fmla="*/ 766706 h 766706"/>
                  <a:gd name="connsiteX4" fmla="*/ 750978 w 1512169"/>
                  <a:gd name="connsiteY4" fmla="*/ 766705 h 766706"/>
                  <a:gd name="connsiteX5" fmla="*/ 15258 w 1512169"/>
                  <a:gd name="connsiteY5" fmla="*/ 167076 h 766706"/>
                  <a:gd name="connsiteX6" fmla="*/ 0 w 1512169"/>
                  <a:gd name="connsiteY6" fmla="*/ 15728 h 766706"/>
                  <a:gd name="connsiteX7" fmla="*/ 166 w 1512169"/>
                  <a:gd name="connsiteY7" fmla="*/ 14083 h 766706"/>
                  <a:gd name="connsiteX8" fmla="*/ 62019 w 1512169"/>
                  <a:gd name="connsiteY8" fmla="*/ 62761 h 766706"/>
                  <a:gd name="connsiteX9" fmla="*/ 691253 w 1512169"/>
                  <a:gd name="connsiteY9" fmla="*/ 255426 h 766706"/>
                  <a:gd name="connsiteX10" fmla="*/ 704828 w 1512169"/>
                  <a:gd name="connsiteY10" fmla="*/ 255881 h 766706"/>
                  <a:gd name="connsiteX11" fmla="*/ 1418058 w 1512169"/>
                  <a:gd name="connsiteY11" fmla="*/ 59698 h 766706"/>
                  <a:gd name="connsiteX12" fmla="*/ 1488145 w 1512169"/>
                  <a:gd name="connsiteY12" fmla="*/ 0 h 7667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512169" h="766706">
                    <a:moveTo>
                      <a:pt x="1510584" y="0"/>
                    </a:moveTo>
                    <a:lnTo>
                      <a:pt x="1512169" y="15728"/>
                    </a:lnTo>
                    <a:lnTo>
                      <a:pt x="1512168" y="15728"/>
                    </a:lnTo>
                    <a:cubicBezTo>
                      <a:pt x="1512168" y="430482"/>
                      <a:pt x="1175944" y="766706"/>
                      <a:pt x="761190" y="766706"/>
                    </a:cubicBezTo>
                    <a:lnTo>
                      <a:pt x="750978" y="766705"/>
                    </a:lnTo>
                    <a:cubicBezTo>
                      <a:pt x="388069" y="766705"/>
                      <a:pt x="85283" y="509284"/>
                      <a:pt x="15258" y="167076"/>
                    </a:cubicBezTo>
                    <a:lnTo>
                      <a:pt x="0" y="15728"/>
                    </a:lnTo>
                    <a:lnTo>
                      <a:pt x="166" y="14083"/>
                    </a:lnTo>
                    <a:lnTo>
                      <a:pt x="62019" y="62761"/>
                    </a:lnTo>
                    <a:cubicBezTo>
                      <a:pt x="230988" y="175614"/>
                      <a:pt x="450053" y="247345"/>
                      <a:pt x="691253" y="255426"/>
                    </a:cubicBezTo>
                    <a:lnTo>
                      <a:pt x="704828" y="255881"/>
                    </a:lnTo>
                    <a:cubicBezTo>
                      <a:pt x="980485" y="265117"/>
                      <a:pt x="1232861" y="189469"/>
                      <a:pt x="1418058" y="59698"/>
                    </a:cubicBezTo>
                    <a:lnTo>
                      <a:pt x="1488145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56" name="Agrupar 55">
                <a:extLst>
                  <a:ext uri="{FF2B5EF4-FFF2-40B4-BE49-F238E27FC236}">
                    <a16:creationId xmlns="" xmlns:a16="http://schemas.microsoft.com/office/drawing/2014/main" id="{9B875EC0-FE98-4078-8488-EC2DA10CD36F}"/>
                  </a:ext>
                </a:extLst>
              </p:cNvPr>
              <p:cNvGrpSpPr/>
              <p:nvPr/>
            </p:nvGrpSpPr>
            <p:grpSpPr>
              <a:xfrm>
                <a:off x="3995936" y="3717032"/>
                <a:ext cx="864096" cy="380667"/>
                <a:chOff x="1801781" y="3933056"/>
                <a:chExt cx="1138627" cy="501608"/>
              </a:xfrm>
              <a:grpFill/>
            </p:grpSpPr>
            <p:sp>
              <p:nvSpPr>
                <p:cNvPr id="57" name="Forma Livre: Forma 56">
                  <a:extLst>
                    <a:ext uri="{FF2B5EF4-FFF2-40B4-BE49-F238E27FC236}">
                      <a16:creationId xmlns="" xmlns:a16="http://schemas.microsoft.com/office/drawing/2014/main" id="{AB170364-870B-48AE-8BB7-23F5B559323F}"/>
                    </a:ext>
                  </a:extLst>
                </p:cNvPr>
                <p:cNvSpPr/>
                <p:nvPr/>
              </p:nvSpPr>
              <p:spPr>
                <a:xfrm>
                  <a:off x="1801781" y="3933056"/>
                  <a:ext cx="528648" cy="501608"/>
                </a:xfrm>
                <a:custGeom>
                  <a:avLst/>
                  <a:gdLst>
                    <a:gd name="connsiteX0" fmla="*/ 353933 w 1440160"/>
                    <a:gd name="connsiteY0" fmla="*/ 0 h 1210914"/>
                    <a:gd name="connsiteX1" fmla="*/ 548974 w 1440160"/>
                    <a:gd name="connsiteY1" fmla="*/ 10782 h 1210914"/>
                    <a:gd name="connsiteX2" fmla="*/ 1440160 w 1440160"/>
                    <a:gd name="connsiteY2" fmla="*/ 610415 h 1210914"/>
                    <a:gd name="connsiteX3" fmla="*/ 548974 w 1440160"/>
                    <a:gd name="connsiteY3" fmla="*/ 1210048 h 1210914"/>
                    <a:gd name="connsiteX4" fmla="*/ 533309 w 1440160"/>
                    <a:gd name="connsiteY4" fmla="*/ 1210914 h 1210914"/>
                    <a:gd name="connsiteX5" fmla="*/ 517463 w 1440160"/>
                    <a:gd name="connsiteY5" fmla="*/ 1209317 h 1210914"/>
                    <a:gd name="connsiteX6" fmla="*/ 0 w 1440160"/>
                    <a:gd name="connsiteY6" fmla="*/ 574411 h 1210914"/>
                    <a:gd name="connsiteX7" fmla="*/ 285729 w 1440160"/>
                    <a:gd name="connsiteY7" fmla="*/ 37020 h 12109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440160" h="1210914">
                      <a:moveTo>
                        <a:pt x="353933" y="0"/>
                      </a:moveTo>
                      <a:lnTo>
                        <a:pt x="548974" y="10782"/>
                      </a:lnTo>
                      <a:cubicBezTo>
                        <a:pt x="1057573" y="67855"/>
                        <a:pt x="1440160" y="314634"/>
                        <a:pt x="1440160" y="610415"/>
                      </a:cubicBezTo>
                      <a:cubicBezTo>
                        <a:pt x="1440160" y="906197"/>
                        <a:pt x="1057573" y="1152975"/>
                        <a:pt x="548974" y="1210048"/>
                      </a:cubicBezTo>
                      <a:lnTo>
                        <a:pt x="533309" y="1210914"/>
                      </a:lnTo>
                      <a:lnTo>
                        <a:pt x="517463" y="1209317"/>
                      </a:lnTo>
                      <a:cubicBezTo>
                        <a:pt x="222148" y="1148886"/>
                        <a:pt x="0" y="887591"/>
                        <a:pt x="0" y="574411"/>
                      </a:cubicBezTo>
                      <a:cubicBezTo>
                        <a:pt x="0" y="350711"/>
                        <a:pt x="113341" y="153483"/>
                        <a:pt x="285729" y="3702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58" name="Forma Livre: Forma 57">
                  <a:extLst>
                    <a:ext uri="{FF2B5EF4-FFF2-40B4-BE49-F238E27FC236}">
                      <a16:creationId xmlns="" xmlns:a16="http://schemas.microsoft.com/office/drawing/2014/main" id="{D75011AA-2CA3-43AA-909B-7FD66FB4407B}"/>
                    </a:ext>
                  </a:extLst>
                </p:cNvPr>
                <p:cNvSpPr/>
                <p:nvPr/>
              </p:nvSpPr>
              <p:spPr>
                <a:xfrm flipH="1">
                  <a:off x="2411760" y="3933056"/>
                  <a:ext cx="528648" cy="501608"/>
                </a:xfrm>
                <a:custGeom>
                  <a:avLst/>
                  <a:gdLst>
                    <a:gd name="connsiteX0" fmla="*/ 353933 w 1440160"/>
                    <a:gd name="connsiteY0" fmla="*/ 0 h 1210914"/>
                    <a:gd name="connsiteX1" fmla="*/ 548974 w 1440160"/>
                    <a:gd name="connsiteY1" fmla="*/ 10782 h 1210914"/>
                    <a:gd name="connsiteX2" fmla="*/ 1440160 w 1440160"/>
                    <a:gd name="connsiteY2" fmla="*/ 610415 h 1210914"/>
                    <a:gd name="connsiteX3" fmla="*/ 548974 w 1440160"/>
                    <a:gd name="connsiteY3" fmla="*/ 1210048 h 1210914"/>
                    <a:gd name="connsiteX4" fmla="*/ 533309 w 1440160"/>
                    <a:gd name="connsiteY4" fmla="*/ 1210914 h 1210914"/>
                    <a:gd name="connsiteX5" fmla="*/ 517463 w 1440160"/>
                    <a:gd name="connsiteY5" fmla="*/ 1209317 h 1210914"/>
                    <a:gd name="connsiteX6" fmla="*/ 0 w 1440160"/>
                    <a:gd name="connsiteY6" fmla="*/ 574411 h 1210914"/>
                    <a:gd name="connsiteX7" fmla="*/ 285729 w 1440160"/>
                    <a:gd name="connsiteY7" fmla="*/ 37020 h 12109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440160" h="1210914">
                      <a:moveTo>
                        <a:pt x="353933" y="0"/>
                      </a:moveTo>
                      <a:lnTo>
                        <a:pt x="548974" y="10782"/>
                      </a:lnTo>
                      <a:cubicBezTo>
                        <a:pt x="1057573" y="67855"/>
                        <a:pt x="1440160" y="314634"/>
                        <a:pt x="1440160" y="610415"/>
                      </a:cubicBezTo>
                      <a:cubicBezTo>
                        <a:pt x="1440160" y="906197"/>
                        <a:pt x="1057573" y="1152975"/>
                        <a:pt x="548974" y="1210048"/>
                      </a:cubicBezTo>
                      <a:lnTo>
                        <a:pt x="533309" y="1210914"/>
                      </a:lnTo>
                      <a:lnTo>
                        <a:pt x="517463" y="1209317"/>
                      </a:lnTo>
                      <a:cubicBezTo>
                        <a:pt x="222148" y="1148886"/>
                        <a:pt x="0" y="887591"/>
                        <a:pt x="0" y="574411"/>
                      </a:cubicBezTo>
                      <a:cubicBezTo>
                        <a:pt x="0" y="350711"/>
                        <a:pt x="113341" y="153483"/>
                        <a:pt x="285729" y="3702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59" name="Elipse 58">
                  <a:extLst>
                    <a:ext uri="{FF2B5EF4-FFF2-40B4-BE49-F238E27FC236}">
                      <a16:creationId xmlns="" xmlns:a16="http://schemas.microsoft.com/office/drawing/2014/main" id="{107D1028-E7C8-4F67-9675-BF4B317058C9}"/>
                    </a:ext>
                  </a:extLst>
                </p:cNvPr>
                <p:cNvSpPr/>
                <p:nvPr/>
              </p:nvSpPr>
              <p:spPr>
                <a:xfrm>
                  <a:off x="2249099" y="4095717"/>
                  <a:ext cx="243991" cy="24399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60" name="Retângulo: Cantos Arredondados 59">
                  <a:extLst>
                    <a:ext uri="{FF2B5EF4-FFF2-40B4-BE49-F238E27FC236}">
                      <a16:creationId xmlns="" xmlns:a16="http://schemas.microsoft.com/office/drawing/2014/main" id="{F6D87E8A-C0A6-4044-AD19-03CAD4884A03}"/>
                    </a:ext>
                  </a:extLst>
                </p:cNvPr>
                <p:cNvSpPr/>
                <p:nvPr/>
              </p:nvSpPr>
              <p:spPr>
                <a:xfrm rot="2899544">
                  <a:off x="2713492" y="4004394"/>
                  <a:ext cx="128510" cy="103376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1" name="Retângulo: Cantos Arredondados 60">
                  <a:extLst>
                    <a:ext uri="{FF2B5EF4-FFF2-40B4-BE49-F238E27FC236}">
                      <a16:creationId xmlns="" xmlns:a16="http://schemas.microsoft.com/office/drawing/2014/main" id="{29BCB2F9-B9DC-4991-B0D7-4024858998C6}"/>
                    </a:ext>
                  </a:extLst>
                </p:cNvPr>
                <p:cNvSpPr/>
                <p:nvPr/>
              </p:nvSpPr>
              <p:spPr>
                <a:xfrm rot="2899544">
                  <a:off x="2379745" y="4151922"/>
                  <a:ext cx="65107" cy="52373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2" name="Retângulo: Cantos Arredondados 61">
                  <a:extLst>
                    <a:ext uri="{FF2B5EF4-FFF2-40B4-BE49-F238E27FC236}">
                      <a16:creationId xmlns="" xmlns:a16="http://schemas.microsoft.com/office/drawing/2014/main" id="{B9CB0BB4-6CB8-4FEF-BF1C-671B6FC0FEDF}"/>
                    </a:ext>
                  </a:extLst>
                </p:cNvPr>
                <p:cNvSpPr/>
                <p:nvPr/>
              </p:nvSpPr>
              <p:spPr>
                <a:xfrm rot="2899544">
                  <a:off x="2062848" y="4045060"/>
                  <a:ext cx="128510" cy="103376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2526360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/>
          <p:cNvGrpSpPr/>
          <p:nvPr/>
        </p:nvGrpSpPr>
        <p:grpSpPr>
          <a:xfrm>
            <a:off x="1691680" y="548680"/>
            <a:ext cx="5472608" cy="5472608"/>
            <a:chOff x="1691680" y="548680"/>
            <a:chExt cx="5472608" cy="5472608"/>
          </a:xfrm>
        </p:grpSpPr>
        <p:grpSp>
          <p:nvGrpSpPr>
            <p:cNvPr id="29" name="Agrupar 28">
              <a:extLst>
                <a:ext uri="{FF2B5EF4-FFF2-40B4-BE49-F238E27FC236}">
                  <a16:creationId xmlns="" xmlns:a16="http://schemas.microsoft.com/office/drawing/2014/main" id="{D901CE6E-7119-4BCC-AFB1-6843519250D5}"/>
                </a:ext>
              </a:extLst>
            </p:cNvPr>
            <p:cNvGrpSpPr/>
            <p:nvPr/>
          </p:nvGrpSpPr>
          <p:grpSpPr>
            <a:xfrm>
              <a:off x="1691680" y="548680"/>
              <a:ext cx="5472608" cy="5472608"/>
              <a:chOff x="1691680" y="548680"/>
              <a:chExt cx="5472608" cy="5472608"/>
            </a:xfrm>
          </p:grpSpPr>
          <p:sp>
            <p:nvSpPr>
              <p:cNvPr id="30" name="Elipse 29">
                <a:extLst>
                  <a:ext uri="{FF2B5EF4-FFF2-40B4-BE49-F238E27FC236}">
                    <a16:creationId xmlns="" xmlns:a16="http://schemas.microsoft.com/office/drawing/2014/main" id="{04088BF3-B2E4-40D9-8DE2-881FC9DDFA30}"/>
                  </a:ext>
                </a:extLst>
              </p:cNvPr>
              <p:cNvSpPr/>
              <p:nvPr/>
            </p:nvSpPr>
            <p:spPr>
              <a:xfrm>
                <a:off x="1691680" y="548680"/>
                <a:ext cx="5472608" cy="5472608"/>
              </a:xfrm>
              <a:prstGeom prst="ellipse">
                <a:avLst/>
              </a:prstGeom>
              <a:solidFill>
                <a:srgbClr val="00B08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1" name="Elipse 30">
                <a:extLst>
                  <a:ext uri="{FF2B5EF4-FFF2-40B4-BE49-F238E27FC236}">
                    <a16:creationId xmlns="" xmlns:a16="http://schemas.microsoft.com/office/drawing/2014/main" id="{744C0D49-D95C-4385-B1D3-9CF3CE73F757}"/>
                  </a:ext>
                </a:extLst>
              </p:cNvPr>
              <p:cNvSpPr/>
              <p:nvPr/>
            </p:nvSpPr>
            <p:spPr>
              <a:xfrm>
                <a:off x="1979712" y="836712"/>
                <a:ext cx="4896544" cy="4896544"/>
              </a:xfrm>
              <a:prstGeom prst="ellipse">
                <a:avLst/>
              </a:prstGeom>
              <a:gradFill flip="none" rotWithShape="1">
                <a:gsLst>
                  <a:gs pos="0">
                    <a:srgbClr val="25FF88"/>
                  </a:gs>
                  <a:gs pos="100000">
                    <a:srgbClr val="00D1A5"/>
                  </a:gs>
                </a:gsLst>
                <a:path path="rect">
                  <a:fillToRect l="100000" t="100000"/>
                </a:path>
                <a:tileRect r="-100000" b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8" name="Agrupar 65">
              <a:extLst>
                <a:ext uri="{FF2B5EF4-FFF2-40B4-BE49-F238E27FC236}">
                  <a16:creationId xmlns="" xmlns:a16="http://schemas.microsoft.com/office/drawing/2014/main" id="{E6954B9F-5A79-48D6-8E26-CE435D817D49}"/>
                </a:ext>
              </a:extLst>
            </p:cNvPr>
            <p:cNvGrpSpPr/>
            <p:nvPr/>
          </p:nvGrpSpPr>
          <p:grpSpPr>
            <a:xfrm>
              <a:off x="3119316" y="1721098"/>
              <a:ext cx="2617335" cy="3072524"/>
              <a:chOff x="3131840" y="1124744"/>
              <a:chExt cx="3312368" cy="3888432"/>
            </a:xfrm>
            <a:solidFill>
              <a:schemeClr val="bg1"/>
            </a:solidFill>
          </p:grpSpPr>
          <p:sp>
            <p:nvSpPr>
              <p:cNvPr id="9" name="Retângulo: Cantos Arredondados 42">
                <a:extLst>
                  <a:ext uri="{FF2B5EF4-FFF2-40B4-BE49-F238E27FC236}">
                    <a16:creationId xmlns="" xmlns:a16="http://schemas.microsoft.com/office/drawing/2014/main" id="{E26F953E-591C-42D2-BE35-A65C44304A4F}"/>
                  </a:ext>
                </a:extLst>
              </p:cNvPr>
              <p:cNvSpPr/>
              <p:nvPr/>
            </p:nvSpPr>
            <p:spPr>
              <a:xfrm>
                <a:off x="3347864" y="1124744"/>
                <a:ext cx="2952328" cy="3888432"/>
              </a:xfrm>
              <a:prstGeom prst="roundRect">
                <a:avLst>
                  <a:gd name="adj" fmla="val 436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" name="Retângulo: Cantos Arredondados 44">
                <a:extLst>
                  <a:ext uri="{FF2B5EF4-FFF2-40B4-BE49-F238E27FC236}">
                    <a16:creationId xmlns="" xmlns:a16="http://schemas.microsoft.com/office/drawing/2014/main" id="{27A23B4D-3B78-466F-BC1D-26F73EB37732}"/>
                  </a:ext>
                </a:extLst>
              </p:cNvPr>
              <p:cNvSpPr/>
              <p:nvPr/>
            </p:nvSpPr>
            <p:spPr>
              <a:xfrm>
                <a:off x="3131840" y="1124744"/>
                <a:ext cx="648072" cy="3888432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" name="Retângulo: Cantos Arredondados 45">
                <a:extLst>
                  <a:ext uri="{FF2B5EF4-FFF2-40B4-BE49-F238E27FC236}">
                    <a16:creationId xmlns="" xmlns:a16="http://schemas.microsoft.com/office/drawing/2014/main" id="{0DF5B6B1-60E6-42C2-897B-8E521DD10138}"/>
                  </a:ext>
                </a:extLst>
              </p:cNvPr>
              <p:cNvSpPr/>
              <p:nvPr/>
            </p:nvSpPr>
            <p:spPr>
              <a:xfrm>
                <a:off x="3491880" y="1628800"/>
                <a:ext cx="2952328" cy="3384376"/>
              </a:xfrm>
              <a:prstGeom prst="roundRect">
                <a:avLst>
                  <a:gd name="adj" fmla="val 436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" name="Forma Livre: Forma 48">
                <a:extLst>
                  <a:ext uri="{FF2B5EF4-FFF2-40B4-BE49-F238E27FC236}">
                    <a16:creationId xmlns="" xmlns:a16="http://schemas.microsoft.com/office/drawing/2014/main" id="{147EA51B-9824-4893-8BCB-944C95F4AD44}"/>
                  </a:ext>
                </a:extLst>
              </p:cNvPr>
              <p:cNvSpPr/>
              <p:nvPr/>
            </p:nvSpPr>
            <p:spPr>
              <a:xfrm>
                <a:off x="3275856" y="1268760"/>
                <a:ext cx="2880320" cy="360040"/>
              </a:xfrm>
              <a:custGeom>
                <a:avLst/>
                <a:gdLst>
                  <a:gd name="connsiteX0" fmla="*/ 219248 w 2736304"/>
                  <a:gd name="connsiteY0" fmla="*/ 0 h 438496"/>
                  <a:gd name="connsiteX1" fmla="*/ 2733080 w 2736304"/>
                  <a:gd name="connsiteY1" fmla="*/ 0 h 438496"/>
                  <a:gd name="connsiteX2" fmla="*/ 2736304 w 2736304"/>
                  <a:gd name="connsiteY2" fmla="*/ 325 h 438496"/>
                  <a:gd name="connsiteX3" fmla="*/ 2736304 w 2736304"/>
                  <a:gd name="connsiteY3" fmla="*/ 438171 h 438496"/>
                  <a:gd name="connsiteX4" fmla="*/ 2733080 w 2736304"/>
                  <a:gd name="connsiteY4" fmla="*/ 438496 h 438496"/>
                  <a:gd name="connsiteX5" fmla="*/ 219248 w 2736304"/>
                  <a:gd name="connsiteY5" fmla="*/ 438496 h 438496"/>
                  <a:gd name="connsiteX6" fmla="*/ 0 w 2736304"/>
                  <a:gd name="connsiteY6" fmla="*/ 219248 h 438496"/>
                  <a:gd name="connsiteX7" fmla="*/ 219248 w 2736304"/>
                  <a:gd name="connsiteY7" fmla="*/ 0 h 438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736304" h="438496">
                    <a:moveTo>
                      <a:pt x="219248" y="0"/>
                    </a:moveTo>
                    <a:lnTo>
                      <a:pt x="2733080" y="0"/>
                    </a:lnTo>
                    <a:lnTo>
                      <a:pt x="2736304" y="325"/>
                    </a:lnTo>
                    <a:lnTo>
                      <a:pt x="2736304" y="438171"/>
                    </a:lnTo>
                    <a:lnTo>
                      <a:pt x="2733080" y="438496"/>
                    </a:lnTo>
                    <a:lnTo>
                      <a:pt x="219248" y="438496"/>
                    </a:lnTo>
                    <a:cubicBezTo>
                      <a:pt x="98161" y="438496"/>
                      <a:pt x="0" y="340335"/>
                      <a:pt x="0" y="219248"/>
                    </a:cubicBezTo>
                    <a:cubicBezTo>
                      <a:pt x="0" y="98161"/>
                      <a:pt x="98161" y="0"/>
                      <a:pt x="21924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" name="Retângulo 12">
                <a:extLst>
                  <a:ext uri="{FF2B5EF4-FFF2-40B4-BE49-F238E27FC236}">
                    <a16:creationId xmlns="" xmlns:a16="http://schemas.microsoft.com/office/drawing/2014/main" id="{49C67F48-55A3-422E-B4F5-9174C0AB9645}"/>
                  </a:ext>
                </a:extLst>
              </p:cNvPr>
              <p:cNvSpPr/>
              <p:nvPr/>
            </p:nvSpPr>
            <p:spPr>
              <a:xfrm>
                <a:off x="3491880" y="1628800"/>
                <a:ext cx="288032" cy="338437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" name="Retângulo: Cantos Arredondados 50">
                <a:extLst>
                  <a:ext uri="{FF2B5EF4-FFF2-40B4-BE49-F238E27FC236}">
                    <a16:creationId xmlns="" xmlns:a16="http://schemas.microsoft.com/office/drawing/2014/main" id="{81588C93-3361-4B45-9648-2FA7EF14917B}"/>
                  </a:ext>
                </a:extLst>
              </p:cNvPr>
              <p:cNvSpPr/>
              <p:nvPr/>
            </p:nvSpPr>
            <p:spPr>
              <a:xfrm>
                <a:off x="4067944" y="4293096"/>
                <a:ext cx="2016224" cy="72008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" name="Retângulo: Cantos Arredondados 51">
                <a:extLst>
                  <a:ext uri="{FF2B5EF4-FFF2-40B4-BE49-F238E27FC236}">
                    <a16:creationId xmlns="" xmlns:a16="http://schemas.microsoft.com/office/drawing/2014/main" id="{40BD0A9D-8A67-4FEC-A85A-0C36C97F9065}"/>
                  </a:ext>
                </a:extLst>
              </p:cNvPr>
              <p:cNvSpPr/>
              <p:nvPr/>
            </p:nvSpPr>
            <p:spPr>
              <a:xfrm>
                <a:off x="4427984" y="4509120"/>
                <a:ext cx="1296144" cy="72008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918558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Agrupar 9">
            <a:extLst>
              <a:ext uri="{FF2B5EF4-FFF2-40B4-BE49-F238E27FC236}">
                <a16:creationId xmlns="" xmlns:a16="http://schemas.microsoft.com/office/drawing/2014/main" id="{ADBF5DBA-6DC9-4430-AEE5-4797DB99B793}"/>
              </a:ext>
            </a:extLst>
          </p:cNvPr>
          <p:cNvGrpSpPr/>
          <p:nvPr/>
        </p:nvGrpSpPr>
        <p:grpSpPr>
          <a:xfrm>
            <a:off x="1691680" y="548680"/>
            <a:ext cx="5472608" cy="5472608"/>
            <a:chOff x="1691680" y="548680"/>
            <a:chExt cx="5472608" cy="5472608"/>
          </a:xfrm>
        </p:grpSpPr>
        <p:grpSp>
          <p:nvGrpSpPr>
            <p:cNvPr id="5" name="Agrupar 4">
              <a:extLst>
                <a:ext uri="{FF2B5EF4-FFF2-40B4-BE49-F238E27FC236}">
                  <a16:creationId xmlns="" xmlns:a16="http://schemas.microsoft.com/office/drawing/2014/main" id="{6A4BADB4-8395-4D64-AA65-99E4BBA58AA6}"/>
                </a:ext>
              </a:extLst>
            </p:cNvPr>
            <p:cNvGrpSpPr/>
            <p:nvPr/>
          </p:nvGrpSpPr>
          <p:grpSpPr>
            <a:xfrm>
              <a:off x="1691680" y="548680"/>
              <a:ext cx="5472608" cy="5472608"/>
              <a:chOff x="1691680" y="548680"/>
              <a:chExt cx="5472608" cy="5472608"/>
            </a:xfrm>
          </p:grpSpPr>
          <p:sp>
            <p:nvSpPr>
              <p:cNvPr id="7" name="Elipse 6">
                <a:extLst>
                  <a:ext uri="{FF2B5EF4-FFF2-40B4-BE49-F238E27FC236}">
                    <a16:creationId xmlns="" xmlns:a16="http://schemas.microsoft.com/office/drawing/2014/main" id="{FC805A12-37B6-40BC-8F8F-70331A547323}"/>
                  </a:ext>
                </a:extLst>
              </p:cNvPr>
              <p:cNvSpPr/>
              <p:nvPr/>
            </p:nvSpPr>
            <p:spPr>
              <a:xfrm>
                <a:off x="1691680" y="548680"/>
                <a:ext cx="5472608" cy="5472608"/>
              </a:xfrm>
              <a:prstGeom prst="ellipse">
                <a:avLst/>
              </a:prstGeom>
              <a:solidFill>
                <a:srgbClr val="00B08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8" name="Elipse 7">
                <a:extLst>
                  <a:ext uri="{FF2B5EF4-FFF2-40B4-BE49-F238E27FC236}">
                    <a16:creationId xmlns="" xmlns:a16="http://schemas.microsoft.com/office/drawing/2014/main" id="{3B167D11-B095-4F49-A04C-1A3C7AF5E517}"/>
                  </a:ext>
                </a:extLst>
              </p:cNvPr>
              <p:cNvSpPr/>
              <p:nvPr/>
            </p:nvSpPr>
            <p:spPr>
              <a:xfrm>
                <a:off x="1979712" y="836712"/>
                <a:ext cx="4896544" cy="4896544"/>
              </a:xfrm>
              <a:prstGeom prst="ellipse">
                <a:avLst/>
              </a:prstGeom>
              <a:gradFill flip="none" rotWithShape="1">
                <a:gsLst>
                  <a:gs pos="0">
                    <a:srgbClr val="25FF88"/>
                  </a:gs>
                  <a:gs pos="100000">
                    <a:srgbClr val="00D1A5"/>
                  </a:gs>
                </a:gsLst>
                <a:path path="shap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sp>
          <p:nvSpPr>
            <p:cNvPr id="9" name="Balão de Pensamento: Nuvem 8">
              <a:extLst>
                <a:ext uri="{FF2B5EF4-FFF2-40B4-BE49-F238E27FC236}">
                  <a16:creationId xmlns="" xmlns:a16="http://schemas.microsoft.com/office/drawing/2014/main" id="{08B7F520-3234-41C8-82E4-15176AB69054}"/>
                </a:ext>
              </a:extLst>
            </p:cNvPr>
            <p:cNvSpPr/>
            <p:nvPr/>
          </p:nvSpPr>
          <p:spPr>
            <a:xfrm>
              <a:off x="2699792" y="2060848"/>
              <a:ext cx="3528392" cy="2364022"/>
            </a:xfrm>
            <a:prstGeom prst="cloudCallo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42913510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Agrupar 7">
            <a:extLst>
              <a:ext uri="{FF2B5EF4-FFF2-40B4-BE49-F238E27FC236}">
                <a16:creationId xmlns="" xmlns:a16="http://schemas.microsoft.com/office/drawing/2014/main" id="{9598AC08-2224-4D86-9767-8963714BDB88}"/>
              </a:ext>
            </a:extLst>
          </p:cNvPr>
          <p:cNvGrpSpPr/>
          <p:nvPr/>
        </p:nvGrpSpPr>
        <p:grpSpPr>
          <a:xfrm>
            <a:off x="0" y="836712"/>
            <a:ext cx="9144740" cy="4824536"/>
            <a:chOff x="0" y="980728"/>
            <a:chExt cx="9144740" cy="4824536"/>
          </a:xfrm>
        </p:grpSpPr>
        <p:pic>
          <p:nvPicPr>
            <p:cNvPr id="1026" name="Picture 2" descr="Resultado de imagem para estudo">
              <a:extLst>
                <a:ext uri="{FF2B5EF4-FFF2-40B4-BE49-F238E27FC236}">
                  <a16:creationId xmlns="" xmlns:a16="http://schemas.microsoft.com/office/drawing/2014/main" id="{3EAF1442-2CCD-47A6-9351-957D2C84D4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25000"/>
                      </a14:imgEffect>
                      <a14:imgEffect>
                        <a14:saturation sat="2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980728"/>
              <a:ext cx="9144000" cy="47783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tângulo 5">
              <a:extLst>
                <a:ext uri="{FF2B5EF4-FFF2-40B4-BE49-F238E27FC236}">
                  <a16:creationId xmlns="" xmlns:a16="http://schemas.microsoft.com/office/drawing/2014/main" id="{FFB67B42-C623-4336-AD94-318190B1E634}"/>
                </a:ext>
              </a:extLst>
            </p:cNvPr>
            <p:cNvSpPr/>
            <p:nvPr/>
          </p:nvSpPr>
          <p:spPr>
            <a:xfrm>
              <a:off x="2163" y="980728"/>
              <a:ext cx="9142577" cy="4824536"/>
            </a:xfrm>
            <a:prstGeom prst="rect">
              <a:avLst/>
            </a:prstGeom>
            <a:gradFill flip="none" rotWithShape="1">
              <a:gsLst>
                <a:gs pos="0">
                  <a:srgbClr val="00D1A5">
                    <a:alpha val="73000"/>
                  </a:srgbClr>
                </a:gs>
                <a:gs pos="100000">
                  <a:srgbClr val="0070BC">
                    <a:alpha val="5500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27" name="Imagem 26">
              <a:extLst>
                <a:ext uri="{FF2B5EF4-FFF2-40B4-BE49-F238E27FC236}">
                  <a16:creationId xmlns="" xmlns:a16="http://schemas.microsoft.com/office/drawing/2014/main" id="{A28F0992-992E-4EE1-A689-1F287F122F7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91680" y="2564904"/>
              <a:ext cx="1378326" cy="1656184"/>
            </a:xfrm>
            <a:prstGeom prst="rect">
              <a:avLst/>
            </a:prstGeom>
          </p:spPr>
        </p:pic>
        <p:sp>
          <p:nvSpPr>
            <p:cNvPr id="28" name="Balão de Fala: Retângulo com Cantos Arredondados 27">
              <a:extLst>
                <a:ext uri="{FF2B5EF4-FFF2-40B4-BE49-F238E27FC236}">
                  <a16:creationId xmlns="" xmlns:a16="http://schemas.microsoft.com/office/drawing/2014/main" id="{9FBA78BA-43B5-4E98-9F4D-913B30F76A08}"/>
                </a:ext>
              </a:extLst>
            </p:cNvPr>
            <p:cNvSpPr/>
            <p:nvPr/>
          </p:nvSpPr>
          <p:spPr>
            <a:xfrm rot="5400000">
              <a:off x="4047471" y="2297345"/>
              <a:ext cx="2273194" cy="2520280"/>
            </a:xfrm>
            <a:prstGeom prst="wedgeRoundRectCallout">
              <a:avLst/>
            </a:prstGeom>
            <a:solidFill>
              <a:srgbClr val="FFFFFF">
                <a:alpha val="8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" name="CaixaDeTexto 3">
              <a:extLst>
                <a:ext uri="{FF2B5EF4-FFF2-40B4-BE49-F238E27FC236}">
                  <a16:creationId xmlns="" xmlns:a16="http://schemas.microsoft.com/office/drawing/2014/main" id="{D8864BD8-EFB4-4A37-8195-112719DC3180}"/>
                </a:ext>
              </a:extLst>
            </p:cNvPr>
            <p:cNvSpPr txBox="1"/>
            <p:nvPr/>
          </p:nvSpPr>
          <p:spPr>
            <a:xfrm>
              <a:off x="4283968" y="2636912"/>
              <a:ext cx="3240360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dirty="0">
                  <a:solidFill>
                    <a:srgbClr val="008EBA"/>
                  </a:solidFill>
                  <a:latin typeface="Righteous" panose="02010506000000020000" pitchFamily="2" charset="0"/>
                </a:rPr>
                <a:t>SUA</a:t>
              </a:r>
            </a:p>
            <a:p>
              <a:r>
                <a:rPr lang="pt-BR" sz="2400" dirty="0">
                  <a:solidFill>
                    <a:srgbClr val="008EBA"/>
                  </a:solidFill>
                  <a:latin typeface="Righteous" panose="02010506000000020000" pitchFamily="2" charset="0"/>
                </a:rPr>
                <a:t>TAREFA</a:t>
              </a:r>
            </a:p>
            <a:p>
              <a:r>
                <a:rPr lang="pt-BR" sz="2400" dirty="0">
                  <a:solidFill>
                    <a:srgbClr val="008EBA"/>
                  </a:solidFill>
                  <a:latin typeface="Righteous" panose="02010506000000020000" pitchFamily="2" charset="0"/>
                </a:rPr>
                <a:t>UNINDO</a:t>
              </a:r>
            </a:p>
            <a:p>
              <a:r>
                <a:rPr lang="pt-BR" sz="2400" dirty="0">
                  <a:solidFill>
                    <a:srgbClr val="008EBA"/>
                  </a:solidFill>
                  <a:latin typeface="Righteous" panose="02010506000000020000" pitchFamily="2" charset="0"/>
                </a:rPr>
                <a:t>DESTINOS</a:t>
              </a:r>
              <a:endParaRPr lang="pt-BR" sz="3600" dirty="0">
                <a:solidFill>
                  <a:srgbClr val="008EBA"/>
                </a:solidFill>
                <a:latin typeface="Righteous" panose="02010506000000020000" pitchFamily="2" charset="0"/>
              </a:endParaRPr>
            </a:p>
          </p:txBody>
        </p:sp>
        <p:grpSp>
          <p:nvGrpSpPr>
            <p:cNvPr id="5" name="Agrupar 4">
              <a:extLst>
                <a:ext uri="{FF2B5EF4-FFF2-40B4-BE49-F238E27FC236}">
                  <a16:creationId xmlns="" xmlns:a16="http://schemas.microsoft.com/office/drawing/2014/main" id="{490416C6-D865-48B4-9EC4-7EA95BD62C2B}"/>
                </a:ext>
              </a:extLst>
            </p:cNvPr>
            <p:cNvGrpSpPr/>
            <p:nvPr/>
          </p:nvGrpSpPr>
          <p:grpSpPr>
            <a:xfrm>
              <a:off x="4716016" y="4221088"/>
              <a:ext cx="864096" cy="288852"/>
              <a:chOff x="4788024" y="4509120"/>
              <a:chExt cx="864096" cy="288852"/>
            </a:xfrm>
          </p:grpSpPr>
          <p:grpSp>
            <p:nvGrpSpPr>
              <p:cNvPr id="13" name="Agrupar 12">
                <a:extLst>
                  <a:ext uri="{FF2B5EF4-FFF2-40B4-BE49-F238E27FC236}">
                    <a16:creationId xmlns="" xmlns:a16="http://schemas.microsoft.com/office/drawing/2014/main" id="{BA46FBC4-2FC7-4858-8AC8-1AA7DC2698F2}"/>
                  </a:ext>
                </a:extLst>
              </p:cNvPr>
              <p:cNvGrpSpPr/>
              <p:nvPr/>
            </p:nvGrpSpPr>
            <p:grpSpPr>
              <a:xfrm>
                <a:off x="4788024" y="4509120"/>
                <a:ext cx="856240" cy="288852"/>
                <a:chOff x="971599" y="1556792"/>
                <a:chExt cx="5976665" cy="2016224"/>
              </a:xfrm>
              <a:solidFill>
                <a:schemeClr val="tx2">
                  <a:lumMod val="50000"/>
                </a:schemeClr>
              </a:solidFill>
            </p:grpSpPr>
            <p:sp>
              <p:nvSpPr>
                <p:cNvPr id="15" name="Retângulo 14">
                  <a:extLst>
                    <a:ext uri="{FF2B5EF4-FFF2-40B4-BE49-F238E27FC236}">
                      <a16:creationId xmlns="" xmlns:a16="http://schemas.microsoft.com/office/drawing/2014/main" id="{9357BC88-5F9C-4B37-801F-740E49A99B2D}"/>
                    </a:ext>
                  </a:extLst>
                </p:cNvPr>
                <p:cNvSpPr/>
                <p:nvPr/>
              </p:nvSpPr>
              <p:spPr>
                <a:xfrm>
                  <a:off x="3059832" y="2060848"/>
                  <a:ext cx="216024" cy="144016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" name="Retângulo 15">
                  <a:extLst>
                    <a:ext uri="{FF2B5EF4-FFF2-40B4-BE49-F238E27FC236}">
                      <a16:creationId xmlns="" xmlns:a16="http://schemas.microsoft.com/office/drawing/2014/main" id="{8883DCD6-A360-4639-9272-CB6FF4D1928B}"/>
                    </a:ext>
                  </a:extLst>
                </p:cNvPr>
                <p:cNvSpPr/>
                <p:nvPr/>
              </p:nvSpPr>
              <p:spPr>
                <a:xfrm rot="5400000">
                  <a:off x="4572000" y="-171400"/>
                  <a:ext cx="216024" cy="4536504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17" name="Forma Livre: Forma 16">
                  <a:extLst>
                    <a:ext uri="{FF2B5EF4-FFF2-40B4-BE49-F238E27FC236}">
                      <a16:creationId xmlns="" xmlns:a16="http://schemas.microsoft.com/office/drawing/2014/main" id="{B2723843-0992-417D-B640-1F1E9CA98AE1}"/>
                    </a:ext>
                  </a:extLst>
                </p:cNvPr>
                <p:cNvSpPr/>
                <p:nvPr/>
              </p:nvSpPr>
              <p:spPr>
                <a:xfrm>
                  <a:off x="3563888" y="2420888"/>
                  <a:ext cx="1008112" cy="1152128"/>
                </a:xfrm>
                <a:custGeom>
                  <a:avLst/>
                  <a:gdLst>
                    <a:gd name="connsiteX0" fmla="*/ 0 w 1224136"/>
                    <a:gd name="connsiteY0" fmla="*/ 0 h 1152128"/>
                    <a:gd name="connsiteX1" fmla="*/ 216024 w 1224136"/>
                    <a:gd name="connsiteY1" fmla="*/ 0 h 1152128"/>
                    <a:gd name="connsiteX2" fmla="*/ 216024 w 1224136"/>
                    <a:gd name="connsiteY2" fmla="*/ 547737 h 1152128"/>
                    <a:gd name="connsiteX3" fmla="*/ 569921 w 1224136"/>
                    <a:gd name="connsiteY3" fmla="*/ 936104 h 1152128"/>
                    <a:gd name="connsiteX4" fmla="*/ 654215 w 1224136"/>
                    <a:gd name="connsiteY4" fmla="*/ 936104 h 1152128"/>
                    <a:gd name="connsiteX5" fmla="*/ 1008112 w 1224136"/>
                    <a:gd name="connsiteY5" fmla="*/ 547737 h 1152128"/>
                    <a:gd name="connsiteX6" fmla="*/ 1008112 w 1224136"/>
                    <a:gd name="connsiteY6" fmla="*/ 0 h 1152128"/>
                    <a:gd name="connsiteX7" fmla="*/ 1224136 w 1224136"/>
                    <a:gd name="connsiteY7" fmla="*/ 0 h 1152128"/>
                    <a:gd name="connsiteX8" fmla="*/ 1224136 w 1224136"/>
                    <a:gd name="connsiteY8" fmla="*/ 605196 h 1152128"/>
                    <a:gd name="connsiteX9" fmla="*/ 677204 w 1224136"/>
                    <a:gd name="connsiteY9" fmla="*/ 1152128 h 1152128"/>
                    <a:gd name="connsiteX10" fmla="*/ 546932 w 1224136"/>
                    <a:gd name="connsiteY10" fmla="*/ 1152128 h 1152128"/>
                    <a:gd name="connsiteX11" fmla="*/ 0 w 1224136"/>
                    <a:gd name="connsiteY11" fmla="*/ 605196 h 11521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224136" h="1152128">
                      <a:moveTo>
                        <a:pt x="0" y="0"/>
                      </a:moveTo>
                      <a:lnTo>
                        <a:pt x="216024" y="0"/>
                      </a:lnTo>
                      <a:lnTo>
                        <a:pt x="216024" y="547737"/>
                      </a:lnTo>
                      <a:cubicBezTo>
                        <a:pt x="216024" y="762226"/>
                        <a:pt x="374469" y="936104"/>
                        <a:pt x="569921" y="936104"/>
                      </a:cubicBezTo>
                      <a:lnTo>
                        <a:pt x="654215" y="936104"/>
                      </a:lnTo>
                      <a:cubicBezTo>
                        <a:pt x="849667" y="936104"/>
                        <a:pt x="1008112" y="762226"/>
                        <a:pt x="1008112" y="547737"/>
                      </a:cubicBezTo>
                      <a:lnTo>
                        <a:pt x="1008112" y="0"/>
                      </a:lnTo>
                      <a:lnTo>
                        <a:pt x="1224136" y="0"/>
                      </a:lnTo>
                      <a:lnTo>
                        <a:pt x="1224136" y="605196"/>
                      </a:lnTo>
                      <a:cubicBezTo>
                        <a:pt x="1224136" y="907258"/>
                        <a:pt x="979266" y="1152128"/>
                        <a:pt x="677204" y="1152128"/>
                      </a:cubicBezTo>
                      <a:lnTo>
                        <a:pt x="546932" y="1152128"/>
                      </a:lnTo>
                      <a:cubicBezTo>
                        <a:pt x="244870" y="1152128"/>
                        <a:pt x="0" y="907258"/>
                        <a:pt x="0" y="60519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" name="Forma Livre: Forma 17">
                  <a:extLst>
                    <a:ext uri="{FF2B5EF4-FFF2-40B4-BE49-F238E27FC236}">
                      <a16:creationId xmlns="" xmlns:a16="http://schemas.microsoft.com/office/drawing/2014/main" id="{6DEBE9FE-475A-4D28-B483-7FC202F867C7}"/>
                    </a:ext>
                  </a:extLst>
                </p:cNvPr>
                <p:cNvSpPr/>
                <p:nvPr/>
              </p:nvSpPr>
              <p:spPr>
                <a:xfrm>
                  <a:off x="4788024" y="2348880"/>
                  <a:ext cx="840093" cy="1152128"/>
                </a:xfrm>
                <a:custGeom>
                  <a:avLst/>
                  <a:gdLst>
                    <a:gd name="connsiteX0" fmla="*/ 216024 w 1008112"/>
                    <a:gd name="connsiteY0" fmla="*/ 216023 h 1296144"/>
                    <a:gd name="connsiteX1" fmla="*/ 216024 w 1008112"/>
                    <a:gd name="connsiteY1" fmla="*/ 1080120 h 1296144"/>
                    <a:gd name="connsiteX2" fmla="*/ 393275 w 1008112"/>
                    <a:gd name="connsiteY2" fmla="*/ 1080120 h 1296144"/>
                    <a:gd name="connsiteX3" fmla="*/ 792088 w 1008112"/>
                    <a:gd name="connsiteY3" fmla="*/ 648072 h 1296144"/>
                    <a:gd name="connsiteX4" fmla="*/ 393275 w 1008112"/>
                    <a:gd name="connsiteY4" fmla="*/ 216023 h 1296144"/>
                    <a:gd name="connsiteX5" fmla="*/ 0 w 1008112"/>
                    <a:gd name="connsiteY5" fmla="*/ 0 h 1296144"/>
                    <a:gd name="connsiteX6" fmla="*/ 310189 w 1008112"/>
                    <a:gd name="connsiteY6" fmla="*/ 0 h 1296144"/>
                    <a:gd name="connsiteX7" fmla="*/ 1008112 w 1008112"/>
                    <a:gd name="connsiteY7" fmla="*/ 648072 h 1296144"/>
                    <a:gd name="connsiteX8" fmla="*/ 310189 w 1008112"/>
                    <a:gd name="connsiteY8" fmla="*/ 1296144 h 1296144"/>
                    <a:gd name="connsiteX9" fmla="*/ 0 w 1008112"/>
                    <a:gd name="connsiteY9" fmla="*/ 1296144 h 12961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008112" h="1296144">
                      <a:moveTo>
                        <a:pt x="216024" y="216023"/>
                      </a:moveTo>
                      <a:lnTo>
                        <a:pt x="216024" y="1080120"/>
                      </a:lnTo>
                      <a:lnTo>
                        <a:pt x="393275" y="1080120"/>
                      </a:lnTo>
                      <a:cubicBezTo>
                        <a:pt x="613533" y="1080120"/>
                        <a:pt x="792088" y="886685"/>
                        <a:pt x="792088" y="648072"/>
                      </a:cubicBezTo>
                      <a:cubicBezTo>
                        <a:pt x="792088" y="409458"/>
                        <a:pt x="613533" y="216023"/>
                        <a:pt x="393275" y="216023"/>
                      </a:cubicBezTo>
                      <a:close/>
                      <a:moveTo>
                        <a:pt x="0" y="0"/>
                      </a:moveTo>
                      <a:lnTo>
                        <a:pt x="310189" y="0"/>
                      </a:lnTo>
                      <a:cubicBezTo>
                        <a:pt x="695641" y="0"/>
                        <a:pt x="1008112" y="290152"/>
                        <a:pt x="1008112" y="648072"/>
                      </a:cubicBezTo>
                      <a:cubicBezTo>
                        <a:pt x="1008112" y="1005992"/>
                        <a:pt x="695641" y="1296144"/>
                        <a:pt x="310189" y="1296144"/>
                      </a:cubicBezTo>
                      <a:lnTo>
                        <a:pt x="0" y="129614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" name="Forma Livre: Forma 18">
                  <a:extLst>
                    <a:ext uri="{FF2B5EF4-FFF2-40B4-BE49-F238E27FC236}">
                      <a16:creationId xmlns="" xmlns:a16="http://schemas.microsoft.com/office/drawing/2014/main" id="{60F15F93-0A46-46A8-ACB4-E3DA08AD8176}"/>
                    </a:ext>
                  </a:extLst>
                </p:cNvPr>
                <p:cNvSpPr/>
                <p:nvPr/>
              </p:nvSpPr>
              <p:spPr>
                <a:xfrm>
                  <a:off x="971599" y="1556792"/>
                  <a:ext cx="1800200" cy="1944215"/>
                </a:xfrm>
                <a:custGeom>
                  <a:avLst/>
                  <a:gdLst>
                    <a:gd name="connsiteX0" fmla="*/ 327309 w 1800200"/>
                    <a:gd name="connsiteY0" fmla="*/ 1636546 h 1800200"/>
                    <a:gd name="connsiteX1" fmla="*/ 504057 w 1800200"/>
                    <a:gd name="connsiteY1" fmla="*/ 1636546 h 1800200"/>
                    <a:gd name="connsiteX2" fmla="*/ 504057 w 1800200"/>
                    <a:gd name="connsiteY2" fmla="*/ 1800200 h 1800200"/>
                    <a:gd name="connsiteX3" fmla="*/ 327309 w 1800200"/>
                    <a:gd name="connsiteY3" fmla="*/ 1800200 h 1800200"/>
                    <a:gd name="connsiteX4" fmla="*/ 576065 w 1800200"/>
                    <a:gd name="connsiteY4" fmla="*/ 818273 h 1800200"/>
                    <a:gd name="connsiteX5" fmla="*/ 1335077 w 1800200"/>
                    <a:gd name="connsiteY5" fmla="*/ 818273 h 1800200"/>
                    <a:gd name="connsiteX6" fmla="*/ 1800200 w 1800200"/>
                    <a:gd name="connsiteY6" fmla="*/ 1309237 h 1800200"/>
                    <a:gd name="connsiteX7" fmla="*/ 1335077 w 1800200"/>
                    <a:gd name="connsiteY7" fmla="*/ 1800200 h 1800200"/>
                    <a:gd name="connsiteX8" fmla="*/ 576065 w 1800200"/>
                    <a:gd name="connsiteY8" fmla="*/ 1800200 h 1800200"/>
                    <a:gd name="connsiteX9" fmla="*/ 576065 w 1800200"/>
                    <a:gd name="connsiteY9" fmla="*/ 1636546 h 1800200"/>
                    <a:gd name="connsiteX10" fmla="*/ 1335077 w 1800200"/>
                    <a:gd name="connsiteY10" fmla="*/ 1636546 h 1800200"/>
                    <a:gd name="connsiteX11" fmla="*/ 1645159 w 1800200"/>
                    <a:gd name="connsiteY11" fmla="*/ 1309237 h 1800200"/>
                    <a:gd name="connsiteX12" fmla="*/ 1335077 w 1800200"/>
                    <a:gd name="connsiteY12" fmla="*/ 981928 h 1800200"/>
                    <a:gd name="connsiteX13" fmla="*/ 576065 w 1800200"/>
                    <a:gd name="connsiteY13" fmla="*/ 981928 h 1800200"/>
                    <a:gd name="connsiteX14" fmla="*/ 576065 w 1800200"/>
                    <a:gd name="connsiteY14" fmla="*/ 0 h 1800200"/>
                    <a:gd name="connsiteX15" fmla="*/ 1391064 w 1800200"/>
                    <a:gd name="connsiteY15" fmla="*/ 0 h 1800200"/>
                    <a:gd name="connsiteX16" fmla="*/ 1391064 w 1800200"/>
                    <a:gd name="connsiteY16" fmla="*/ 163654 h 1800200"/>
                    <a:gd name="connsiteX17" fmla="*/ 576065 w 1800200"/>
                    <a:gd name="connsiteY17" fmla="*/ 163654 h 1800200"/>
                    <a:gd name="connsiteX18" fmla="*/ 490964 w 1800200"/>
                    <a:gd name="connsiteY18" fmla="*/ 0 h 1800200"/>
                    <a:gd name="connsiteX19" fmla="*/ 504057 w 1800200"/>
                    <a:gd name="connsiteY19" fmla="*/ 0 h 1800200"/>
                    <a:gd name="connsiteX20" fmla="*/ 504057 w 1800200"/>
                    <a:gd name="connsiteY20" fmla="*/ 163654 h 1800200"/>
                    <a:gd name="connsiteX21" fmla="*/ 490964 w 1800200"/>
                    <a:gd name="connsiteY21" fmla="*/ 163654 h 1800200"/>
                    <a:gd name="connsiteX22" fmla="*/ 163655 w 1800200"/>
                    <a:gd name="connsiteY22" fmla="*/ 490963 h 1800200"/>
                    <a:gd name="connsiteX23" fmla="*/ 490964 w 1800200"/>
                    <a:gd name="connsiteY23" fmla="*/ 818272 h 1800200"/>
                    <a:gd name="connsiteX24" fmla="*/ 490964 w 1800200"/>
                    <a:gd name="connsiteY24" fmla="*/ 981927 h 1800200"/>
                    <a:gd name="connsiteX25" fmla="*/ 0 w 1800200"/>
                    <a:gd name="connsiteY25" fmla="*/ 490963 h 1800200"/>
                    <a:gd name="connsiteX26" fmla="*/ 490964 w 1800200"/>
                    <a:gd name="connsiteY26" fmla="*/ 0 h 18002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1800200" h="1800200">
                      <a:moveTo>
                        <a:pt x="327309" y="1636546"/>
                      </a:moveTo>
                      <a:lnTo>
                        <a:pt x="504057" y="1636546"/>
                      </a:lnTo>
                      <a:lnTo>
                        <a:pt x="504057" y="1800200"/>
                      </a:lnTo>
                      <a:lnTo>
                        <a:pt x="327309" y="1800200"/>
                      </a:lnTo>
                      <a:close/>
                      <a:moveTo>
                        <a:pt x="576065" y="818273"/>
                      </a:moveTo>
                      <a:lnTo>
                        <a:pt x="1335077" y="818273"/>
                      </a:lnTo>
                      <a:cubicBezTo>
                        <a:pt x="1591958" y="818273"/>
                        <a:pt x="1800200" y="1038084"/>
                        <a:pt x="1800200" y="1309237"/>
                      </a:cubicBezTo>
                      <a:cubicBezTo>
                        <a:pt x="1800200" y="1580389"/>
                        <a:pt x="1591958" y="1800200"/>
                        <a:pt x="1335077" y="1800200"/>
                      </a:cubicBezTo>
                      <a:lnTo>
                        <a:pt x="576065" y="1800200"/>
                      </a:lnTo>
                      <a:lnTo>
                        <a:pt x="576065" y="1636546"/>
                      </a:lnTo>
                      <a:lnTo>
                        <a:pt x="1335077" y="1636546"/>
                      </a:lnTo>
                      <a:cubicBezTo>
                        <a:pt x="1506331" y="1636546"/>
                        <a:pt x="1645159" y="1490005"/>
                        <a:pt x="1645159" y="1309237"/>
                      </a:cubicBezTo>
                      <a:cubicBezTo>
                        <a:pt x="1645159" y="1128469"/>
                        <a:pt x="1506331" y="981928"/>
                        <a:pt x="1335077" y="981928"/>
                      </a:cubicBezTo>
                      <a:lnTo>
                        <a:pt x="576065" y="981928"/>
                      </a:lnTo>
                      <a:close/>
                      <a:moveTo>
                        <a:pt x="576065" y="0"/>
                      </a:moveTo>
                      <a:lnTo>
                        <a:pt x="1391064" y="0"/>
                      </a:lnTo>
                      <a:lnTo>
                        <a:pt x="1391064" y="163654"/>
                      </a:lnTo>
                      <a:lnTo>
                        <a:pt x="576065" y="163654"/>
                      </a:lnTo>
                      <a:close/>
                      <a:moveTo>
                        <a:pt x="490964" y="0"/>
                      </a:moveTo>
                      <a:lnTo>
                        <a:pt x="504057" y="0"/>
                      </a:lnTo>
                      <a:lnTo>
                        <a:pt x="504057" y="163654"/>
                      </a:lnTo>
                      <a:lnTo>
                        <a:pt x="490964" y="163654"/>
                      </a:lnTo>
                      <a:cubicBezTo>
                        <a:pt x="310195" y="163654"/>
                        <a:pt x="163655" y="310195"/>
                        <a:pt x="163655" y="490963"/>
                      </a:cubicBezTo>
                      <a:cubicBezTo>
                        <a:pt x="163655" y="671731"/>
                        <a:pt x="310195" y="818272"/>
                        <a:pt x="490964" y="818272"/>
                      </a:cubicBezTo>
                      <a:lnTo>
                        <a:pt x="490964" y="981927"/>
                      </a:lnTo>
                      <a:cubicBezTo>
                        <a:pt x="219811" y="981927"/>
                        <a:pt x="0" y="762116"/>
                        <a:pt x="0" y="490963"/>
                      </a:cubicBezTo>
                      <a:cubicBezTo>
                        <a:pt x="0" y="219811"/>
                        <a:pt x="219811" y="0"/>
                        <a:pt x="49096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20" name="Agrupar 19">
                  <a:extLst>
                    <a:ext uri="{FF2B5EF4-FFF2-40B4-BE49-F238E27FC236}">
                      <a16:creationId xmlns="" xmlns:a16="http://schemas.microsoft.com/office/drawing/2014/main" id="{178E7C7E-41B2-416D-A250-1E376B043CC5}"/>
                    </a:ext>
                  </a:extLst>
                </p:cNvPr>
                <p:cNvGrpSpPr/>
                <p:nvPr/>
              </p:nvGrpSpPr>
              <p:grpSpPr>
                <a:xfrm>
                  <a:off x="5796136" y="2348880"/>
                  <a:ext cx="1118242" cy="1152128"/>
                  <a:chOff x="5796136" y="2204864"/>
                  <a:chExt cx="1327912" cy="1368152"/>
                </a:xfrm>
                <a:grpFill/>
              </p:grpSpPr>
              <p:sp>
                <p:nvSpPr>
                  <p:cNvPr id="21" name="Cruz 20">
                    <a:extLst>
                      <a:ext uri="{FF2B5EF4-FFF2-40B4-BE49-F238E27FC236}">
                        <a16:creationId xmlns="" xmlns:a16="http://schemas.microsoft.com/office/drawing/2014/main" id="{2149E439-BB27-47A6-8B29-66258FD38C44}"/>
                      </a:ext>
                    </a:extLst>
                  </p:cNvPr>
                  <p:cNvSpPr/>
                  <p:nvPr/>
                </p:nvSpPr>
                <p:spPr>
                  <a:xfrm flipH="1">
                    <a:off x="5796136" y="2241841"/>
                    <a:ext cx="1256133" cy="1294198"/>
                  </a:xfrm>
                  <a:prstGeom prst="plus">
                    <a:avLst>
                      <a:gd name="adj" fmla="val 39081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2" name="Cruz 21">
                    <a:extLst>
                      <a:ext uri="{FF2B5EF4-FFF2-40B4-BE49-F238E27FC236}">
                        <a16:creationId xmlns="" xmlns:a16="http://schemas.microsoft.com/office/drawing/2014/main" id="{FC33683E-1BC6-41EB-A0B6-69ED1DA02866}"/>
                      </a:ext>
                    </a:extLst>
                  </p:cNvPr>
                  <p:cNvSpPr/>
                  <p:nvPr/>
                </p:nvSpPr>
                <p:spPr>
                  <a:xfrm flipH="1">
                    <a:off x="5832026" y="2278818"/>
                    <a:ext cx="1256133" cy="1294198"/>
                  </a:xfrm>
                  <a:prstGeom prst="plus">
                    <a:avLst>
                      <a:gd name="adj" fmla="val 39081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3" name="Cruz 22">
                    <a:extLst>
                      <a:ext uri="{FF2B5EF4-FFF2-40B4-BE49-F238E27FC236}">
                        <a16:creationId xmlns="" xmlns:a16="http://schemas.microsoft.com/office/drawing/2014/main" id="{10EF9D45-5ED9-4AB0-A47E-9068223F1CD6}"/>
                      </a:ext>
                    </a:extLst>
                  </p:cNvPr>
                  <p:cNvSpPr/>
                  <p:nvPr/>
                </p:nvSpPr>
                <p:spPr>
                  <a:xfrm flipH="1">
                    <a:off x="5832026" y="2204864"/>
                    <a:ext cx="1256133" cy="1294198"/>
                  </a:xfrm>
                  <a:prstGeom prst="plus">
                    <a:avLst>
                      <a:gd name="adj" fmla="val 39081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24" name="Grupo 19">
                    <a:extLst>
                      <a:ext uri="{FF2B5EF4-FFF2-40B4-BE49-F238E27FC236}">
                        <a16:creationId xmlns="" xmlns:a16="http://schemas.microsoft.com/office/drawing/2014/main" id="{034F0F40-7E9E-46BE-A8F4-803DCAAEE67D}"/>
                      </a:ext>
                    </a:extLst>
                  </p:cNvPr>
                  <p:cNvGrpSpPr/>
                  <p:nvPr/>
                </p:nvGrpSpPr>
                <p:grpSpPr>
                  <a:xfrm>
                    <a:off x="5832026" y="2241841"/>
                    <a:ext cx="1292022" cy="1294198"/>
                    <a:chOff x="4355976" y="1988840"/>
                    <a:chExt cx="2592288" cy="2520280"/>
                  </a:xfrm>
                  <a:grpFill/>
                </p:grpSpPr>
                <p:sp>
                  <p:nvSpPr>
                    <p:cNvPr id="25" name="Cruz 24">
                      <a:extLst>
                        <a:ext uri="{FF2B5EF4-FFF2-40B4-BE49-F238E27FC236}">
                          <a16:creationId xmlns="" xmlns:a16="http://schemas.microsoft.com/office/drawing/2014/main" id="{0431BD47-C23F-4D16-A1BE-8ABFC2519B5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427984" y="1988840"/>
                      <a:ext cx="2520280" cy="2520280"/>
                    </a:xfrm>
                    <a:prstGeom prst="plus">
                      <a:avLst>
                        <a:gd name="adj" fmla="val 39081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6" name="Cruz 25">
                      <a:extLst>
                        <a:ext uri="{FF2B5EF4-FFF2-40B4-BE49-F238E27FC236}">
                          <a16:creationId xmlns="" xmlns:a16="http://schemas.microsoft.com/office/drawing/2014/main" id="{0DE84CDA-DB56-4A8C-A859-AA59AD65F9E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55976" y="1988840"/>
                      <a:ext cx="2520279" cy="2444272"/>
                    </a:xfrm>
                    <a:prstGeom prst="plus">
                      <a:avLst>
                        <a:gd name="adj" fmla="val 39081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</p:grpSp>
          <p:sp>
            <p:nvSpPr>
              <p:cNvPr id="14" name="Triângulo Retângulo 13">
                <a:extLst>
                  <a:ext uri="{FF2B5EF4-FFF2-40B4-BE49-F238E27FC236}">
                    <a16:creationId xmlns="" xmlns:a16="http://schemas.microsoft.com/office/drawing/2014/main" id="{ACC57A60-211E-4911-8FD2-180C93A80BD0}"/>
                  </a:ext>
                </a:extLst>
              </p:cNvPr>
              <p:cNvSpPr/>
              <p:nvPr/>
            </p:nvSpPr>
            <p:spPr>
              <a:xfrm rot="13500000">
                <a:off x="5598014" y="4560155"/>
                <a:ext cx="54106" cy="54106"/>
              </a:xfrm>
              <a:prstGeom prst="rtTriangle">
                <a:avLst/>
              </a:prstGeom>
              <a:solidFill>
                <a:schemeClr val="tx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53352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de cantos arredondados 2"/>
          <p:cNvSpPr/>
          <p:nvPr/>
        </p:nvSpPr>
        <p:spPr>
          <a:xfrm>
            <a:off x="1954333" y="1027584"/>
            <a:ext cx="5400600" cy="3083037"/>
          </a:xfrm>
          <a:prstGeom prst="roundRect">
            <a:avLst>
              <a:gd name="adj" fmla="val 7367"/>
            </a:avLst>
          </a:prstGeom>
          <a:solidFill>
            <a:schemeClr val="bg1"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871" b="88710" l="688" r="95685">
                        <a14:foregroundMark x1="7817" y1="48387" x2="7817" y2="48387"/>
                        <a14:foregroundMark x1="15510" y1="49194" x2="15510" y2="49194"/>
                        <a14:foregroundMark x1="29456" y1="50000" x2="29456" y2="50000"/>
                        <a14:foregroundMark x1="33771" y1="40323" x2="33771" y2="40323"/>
                        <a14:foregroundMark x1="38649" y1="43548" x2="38649" y2="43548"/>
                        <a14:foregroundMark x1="52720" y1="64516" x2="52720" y2="64516"/>
                        <a14:foregroundMark x1="53846" y1="27419" x2="53846" y2="27419"/>
                        <a14:foregroundMark x1="49031" y1="34677" x2="49031" y2="34677"/>
                        <a14:foregroundMark x1="37023" y1="46774" x2="37336" y2="43548"/>
                        <a14:foregroundMark x1="38899" y1="44355" x2="38899" y2="44355"/>
                        <a14:foregroundMark x1="49656" y1="47581" x2="49656" y2="47581"/>
                        <a14:foregroundMark x1="49719" y1="47581" x2="49719" y2="47581"/>
                        <a14:foregroundMark x1="49719" y1="47581" x2="49719" y2="47581"/>
                        <a14:foregroundMark x1="49719" y1="47581" x2="49719" y2="47581"/>
                        <a14:foregroundMark x1="53033" y1="46774" x2="53033" y2="46774"/>
                        <a14:foregroundMark x1="54972" y1="46774" x2="54972" y2="46774"/>
                        <a14:foregroundMark x1="56911" y1="44355" x2="58099" y2="44355"/>
                        <a14:foregroundMark x1="62539" y1="43548" x2="62727" y2="43548"/>
                        <a14:foregroundMark x1="64790" y1="41935" x2="64790" y2="41935"/>
                        <a14:foregroundMark x1="65478" y1="40323" x2="65478" y2="40323"/>
                        <a14:foregroundMark x1="68730" y1="44355" x2="68730" y2="44355"/>
                        <a14:foregroundMark x1="71420" y1="43548" x2="73671" y2="43548"/>
                        <a14:foregroundMark x1="77861" y1="43548" x2="77861" y2="43548"/>
                        <a14:foregroundMark x1="78549" y1="43548" x2="78549" y2="43548"/>
                        <a14:foregroundMark x1="95685" y1="54839" x2="95685" y2="54839"/>
                        <a14:foregroundMark x1="35147" y1="33065" x2="35147" y2="33065"/>
                        <a14:foregroundMark x1="35147" y1="33065" x2="35147" y2="33065"/>
                        <a14:foregroundMark x1="25766" y1="41935" x2="25766" y2="41935"/>
                        <a14:foregroundMark x1="25766" y1="41935" x2="25766" y2="41935"/>
                        <a14:foregroundMark x1="25453" y1="41935" x2="25453" y2="41935"/>
                        <a14:foregroundMark x1="25453" y1="41935" x2="25453" y2="41935"/>
                        <a14:foregroundMark x1="25453" y1="41935" x2="25453" y2="41935"/>
                        <a14:foregroundMark x1="18699" y1="34677" x2="18699" y2="34677"/>
                        <a14:foregroundMark x1="18699" y1="34677" x2="18699" y2="34677"/>
                        <a14:foregroundMark x1="18699" y1="34677" x2="18699" y2="34677"/>
                        <a14:foregroundMark x1="7817" y1="34677" x2="7630" y2="34677"/>
                        <a14:foregroundMark x1="7630" y1="34677" x2="7630" y2="34677"/>
                        <a14:foregroundMark x1="4315" y1="49194" x2="4315" y2="49194"/>
                        <a14:foregroundMark x1="4315" y1="49194" x2="4315" y2="49194"/>
                        <a14:foregroundMark x1="5816" y1="59677" x2="5816" y2="59677"/>
                        <a14:foregroundMark x1="4878" y1="26613" x2="4878" y2="2661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1332" y="944952"/>
            <a:ext cx="6229448" cy="483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Retângulo de cantos arredondados 17"/>
          <p:cNvSpPr/>
          <p:nvPr/>
        </p:nvSpPr>
        <p:spPr>
          <a:xfrm>
            <a:off x="1835695" y="707494"/>
            <a:ext cx="5735261" cy="3816424"/>
          </a:xfrm>
          <a:custGeom>
            <a:avLst/>
            <a:gdLst/>
            <a:ahLst/>
            <a:cxnLst/>
            <a:rect l="l" t="t" r="r" b="b"/>
            <a:pathLst>
              <a:path w="5832648" h="3816424">
                <a:moveTo>
                  <a:pt x="443151" y="247407"/>
                </a:moveTo>
                <a:cubicBezTo>
                  <a:pt x="317712" y="247407"/>
                  <a:pt x="216024" y="349095"/>
                  <a:pt x="216024" y="474534"/>
                </a:cubicBezTo>
                <a:lnTo>
                  <a:pt x="216024" y="3103317"/>
                </a:lnTo>
                <a:cubicBezTo>
                  <a:pt x="216024" y="3228756"/>
                  <a:pt x="317712" y="3330444"/>
                  <a:pt x="443151" y="3330444"/>
                </a:cubicBezTo>
                <a:lnTo>
                  <a:pt x="5389497" y="3330444"/>
                </a:lnTo>
                <a:cubicBezTo>
                  <a:pt x="5514936" y="3330444"/>
                  <a:pt x="5616624" y="3228756"/>
                  <a:pt x="5616624" y="3103317"/>
                </a:cubicBezTo>
                <a:lnTo>
                  <a:pt x="5616624" y="474534"/>
                </a:lnTo>
                <a:cubicBezTo>
                  <a:pt x="5616624" y="349095"/>
                  <a:pt x="5514936" y="247407"/>
                  <a:pt x="5389497" y="247407"/>
                </a:cubicBezTo>
                <a:close/>
                <a:moveTo>
                  <a:pt x="281156" y="0"/>
                </a:moveTo>
                <a:lnTo>
                  <a:pt x="5551492" y="0"/>
                </a:lnTo>
                <a:cubicBezTo>
                  <a:pt x="5706770" y="0"/>
                  <a:pt x="5832648" y="125878"/>
                  <a:pt x="5832648" y="281156"/>
                </a:cubicBezTo>
                <a:lnTo>
                  <a:pt x="5832648" y="3535268"/>
                </a:lnTo>
                <a:cubicBezTo>
                  <a:pt x="5832648" y="3690546"/>
                  <a:pt x="5706770" y="3816424"/>
                  <a:pt x="5551492" y="3816424"/>
                </a:cubicBezTo>
                <a:lnTo>
                  <a:pt x="281156" y="3816424"/>
                </a:lnTo>
                <a:cubicBezTo>
                  <a:pt x="125878" y="3816424"/>
                  <a:pt x="0" y="3690546"/>
                  <a:pt x="0" y="3535268"/>
                </a:cubicBezTo>
                <a:lnTo>
                  <a:pt x="0" y="281156"/>
                </a:lnTo>
                <a:cubicBezTo>
                  <a:pt x="0" y="125878"/>
                  <a:pt x="125878" y="0"/>
                  <a:pt x="281156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3210" y="4168781"/>
            <a:ext cx="842846" cy="268331"/>
          </a:xfrm>
          <a:prstGeom prst="rect">
            <a:avLst/>
          </a:prstGeom>
        </p:spPr>
      </p:pic>
      <p:grpSp>
        <p:nvGrpSpPr>
          <p:cNvPr id="14" name="Grupo 13"/>
          <p:cNvGrpSpPr/>
          <p:nvPr/>
        </p:nvGrpSpPr>
        <p:grpSpPr>
          <a:xfrm>
            <a:off x="6720327" y="4124930"/>
            <a:ext cx="323310" cy="356031"/>
            <a:chOff x="3249702" y="2110164"/>
            <a:chExt cx="1826354" cy="2011192"/>
          </a:xfrm>
        </p:grpSpPr>
        <p:sp>
          <p:nvSpPr>
            <p:cNvPr id="7" name="Elipse 6"/>
            <p:cNvSpPr/>
            <p:nvPr/>
          </p:nvSpPr>
          <p:spPr>
            <a:xfrm>
              <a:off x="3249702" y="2357535"/>
              <a:ext cx="1826354" cy="1763821"/>
            </a:xfrm>
            <a:custGeom>
              <a:avLst/>
              <a:gdLst/>
              <a:ahLst/>
              <a:cxnLst/>
              <a:rect l="l" t="t" r="r" b="b"/>
              <a:pathLst>
                <a:path w="1780499" h="1719536">
                  <a:moveTo>
                    <a:pt x="573632" y="0"/>
                  </a:moveTo>
                  <a:lnTo>
                    <a:pt x="573632" y="297129"/>
                  </a:lnTo>
                  <a:cubicBezTo>
                    <a:pt x="390141" y="402860"/>
                    <a:pt x="268072" y="601818"/>
                    <a:pt x="268072" y="829287"/>
                  </a:cubicBezTo>
                  <a:cubicBezTo>
                    <a:pt x="268072" y="1172906"/>
                    <a:pt x="546631" y="1451464"/>
                    <a:pt x="890250" y="1451464"/>
                  </a:cubicBezTo>
                  <a:cubicBezTo>
                    <a:pt x="1233869" y="1451464"/>
                    <a:pt x="1512427" y="1172906"/>
                    <a:pt x="1512427" y="829287"/>
                  </a:cubicBezTo>
                  <a:cubicBezTo>
                    <a:pt x="1512427" y="620451"/>
                    <a:pt x="1409538" y="435646"/>
                    <a:pt x="1250741" y="324707"/>
                  </a:cubicBezTo>
                  <a:lnTo>
                    <a:pt x="1250741" y="16912"/>
                  </a:lnTo>
                  <a:cubicBezTo>
                    <a:pt x="1563088" y="153810"/>
                    <a:pt x="1780499" y="466159"/>
                    <a:pt x="1780499" y="829287"/>
                  </a:cubicBezTo>
                  <a:cubicBezTo>
                    <a:pt x="1780499" y="1320958"/>
                    <a:pt x="1381921" y="1719536"/>
                    <a:pt x="890250" y="1719536"/>
                  </a:cubicBezTo>
                  <a:cubicBezTo>
                    <a:pt x="398578" y="1719536"/>
                    <a:pt x="0" y="1320958"/>
                    <a:pt x="0" y="829287"/>
                  </a:cubicBezTo>
                  <a:cubicBezTo>
                    <a:pt x="0" y="449479"/>
                    <a:pt x="237844" y="125222"/>
                    <a:pt x="57363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Retângulo de cantos arredondados 11"/>
            <p:cNvSpPr/>
            <p:nvPr/>
          </p:nvSpPr>
          <p:spPr>
            <a:xfrm>
              <a:off x="3995936" y="2110164"/>
              <a:ext cx="360040" cy="117554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7" name="Retângulo 16"/>
          <p:cNvSpPr/>
          <p:nvPr/>
        </p:nvSpPr>
        <p:spPr>
          <a:xfrm>
            <a:off x="7570957" y="620688"/>
            <a:ext cx="1033491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1" name="Imagem 2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3445605"/>
            <a:ext cx="326462" cy="326827"/>
          </a:xfrm>
          <a:prstGeom prst="rect">
            <a:avLst/>
          </a:prstGeom>
        </p:spPr>
      </p:pic>
      <p:pic>
        <p:nvPicPr>
          <p:cNvPr id="22" name="Imagem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7170" y="3445606"/>
            <a:ext cx="326462" cy="326827"/>
          </a:xfrm>
          <a:prstGeom prst="rect">
            <a:avLst/>
          </a:prstGeom>
        </p:spPr>
      </p:pic>
      <p:pic>
        <p:nvPicPr>
          <p:cNvPr id="23" name="Imagem 2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1402" y="2886149"/>
            <a:ext cx="326462" cy="326827"/>
          </a:xfrm>
          <a:prstGeom prst="rect">
            <a:avLst/>
          </a:prstGeom>
        </p:spPr>
      </p:pic>
      <p:pic>
        <p:nvPicPr>
          <p:cNvPr id="20" name="Imagem 1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0958" y="3284984"/>
            <a:ext cx="647350" cy="648072"/>
          </a:xfrm>
          <a:prstGeom prst="rect">
            <a:avLst/>
          </a:prstGeom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0" b="100000" l="1000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356009">
            <a:off x="3842438" y="3270206"/>
            <a:ext cx="2655487" cy="2655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Retângulo 34"/>
          <p:cNvSpPr/>
          <p:nvPr/>
        </p:nvSpPr>
        <p:spPr>
          <a:xfrm>
            <a:off x="3371177" y="2204864"/>
            <a:ext cx="2664296" cy="17281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2051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50"/>
                            </p:stCondLst>
                            <p:childTnLst>
                              <p:par>
                                <p:cTn id="18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1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25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5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0.09438 L -2.5E-6 -3.74971E-6 " pathEditMode="relative" rAng="0" ptsTypes="AA">
                                      <p:cBhvr>
                                        <p:cTn id="27" dur="1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719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302 -2.65325E-6 L -3.33333E-6 -2.65325E-6 " pathEditMode="relative" rAng="0" ptsTypes="AA">
                                      <p:cBhvr>
                                        <p:cTn id="29" dur="1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42" y="0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302 -3.21536E-6 L -1.66667E-6 -3.21536E-6 " pathEditMode="relative" rAng="0" ptsTypes="AA">
                                      <p:cBhvr>
                                        <p:cTn id="31" dur="1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60" y="0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33" dur="1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FF7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Agrupar 113">
            <a:extLst>
              <a:ext uri="{FF2B5EF4-FFF2-40B4-BE49-F238E27FC236}">
                <a16:creationId xmlns="" xmlns:a16="http://schemas.microsoft.com/office/drawing/2014/main" id="{EC4A9AC8-F4D5-4B09-8F27-10182533BBE6}"/>
              </a:ext>
            </a:extLst>
          </p:cNvPr>
          <p:cNvGrpSpPr/>
          <p:nvPr/>
        </p:nvGrpSpPr>
        <p:grpSpPr>
          <a:xfrm>
            <a:off x="-2885529" y="900679"/>
            <a:ext cx="2304256" cy="2765107"/>
            <a:chOff x="3131840" y="1124744"/>
            <a:chExt cx="3312368" cy="3888432"/>
          </a:xfrm>
        </p:grpSpPr>
        <p:sp>
          <p:nvSpPr>
            <p:cNvPr id="115" name="Retângulo: Cantos Arredondados 114">
              <a:extLst>
                <a:ext uri="{FF2B5EF4-FFF2-40B4-BE49-F238E27FC236}">
                  <a16:creationId xmlns="" xmlns:a16="http://schemas.microsoft.com/office/drawing/2014/main" id="{EF1FC69D-3983-4649-A796-EEFD15A337AF}"/>
                </a:ext>
              </a:extLst>
            </p:cNvPr>
            <p:cNvSpPr/>
            <p:nvPr/>
          </p:nvSpPr>
          <p:spPr>
            <a:xfrm>
              <a:off x="3347864" y="1124744"/>
              <a:ext cx="2952328" cy="3888432"/>
            </a:xfrm>
            <a:prstGeom prst="roundRect">
              <a:avLst>
                <a:gd name="adj" fmla="val 4363"/>
              </a:avLst>
            </a:prstGeom>
            <a:solidFill>
              <a:srgbClr val="006B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6" name="Retângulo: Cantos Arredondados 115">
              <a:extLst>
                <a:ext uri="{FF2B5EF4-FFF2-40B4-BE49-F238E27FC236}">
                  <a16:creationId xmlns="" xmlns:a16="http://schemas.microsoft.com/office/drawing/2014/main" id="{E9BE8618-AB65-42F4-9752-F24130D692A7}"/>
                </a:ext>
              </a:extLst>
            </p:cNvPr>
            <p:cNvSpPr/>
            <p:nvPr/>
          </p:nvSpPr>
          <p:spPr>
            <a:xfrm>
              <a:off x="3131840" y="1124744"/>
              <a:ext cx="648072" cy="3888432"/>
            </a:xfrm>
            <a:prstGeom prst="roundRect">
              <a:avLst>
                <a:gd name="adj" fmla="val 50000"/>
              </a:avLst>
            </a:prstGeom>
            <a:solidFill>
              <a:srgbClr val="006B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7" name="Retângulo: Cantos Arredondados 116">
              <a:extLst>
                <a:ext uri="{FF2B5EF4-FFF2-40B4-BE49-F238E27FC236}">
                  <a16:creationId xmlns="" xmlns:a16="http://schemas.microsoft.com/office/drawing/2014/main" id="{877780EE-28A7-4A14-A0E6-0A3212B86155}"/>
                </a:ext>
              </a:extLst>
            </p:cNvPr>
            <p:cNvSpPr/>
            <p:nvPr/>
          </p:nvSpPr>
          <p:spPr>
            <a:xfrm>
              <a:off x="3491880" y="1628800"/>
              <a:ext cx="2952328" cy="3384376"/>
            </a:xfrm>
            <a:prstGeom prst="roundRect">
              <a:avLst>
                <a:gd name="adj" fmla="val 4363"/>
              </a:avLst>
            </a:prstGeom>
            <a:solidFill>
              <a:srgbClr val="0086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8" name="Forma Livre: Forma 117">
              <a:extLst>
                <a:ext uri="{FF2B5EF4-FFF2-40B4-BE49-F238E27FC236}">
                  <a16:creationId xmlns="" xmlns:a16="http://schemas.microsoft.com/office/drawing/2014/main" id="{B78ADCF5-F5CC-4A76-A645-64BB061DE346}"/>
                </a:ext>
              </a:extLst>
            </p:cNvPr>
            <p:cNvSpPr/>
            <p:nvPr/>
          </p:nvSpPr>
          <p:spPr>
            <a:xfrm>
              <a:off x="3275856" y="1268760"/>
              <a:ext cx="2880320" cy="360040"/>
            </a:xfrm>
            <a:custGeom>
              <a:avLst/>
              <a:gdLst>
                <a:gd name="connsiteX0" fmla="*/ 219248 w 2736304"/>
                <a:gd name="connsiteY0" fmla="*/ 0 h 438496"/>
                <a:gd name="connsiteX1" fmla="*/ 2733080 w 2736304"/>
                <a:gd name="connsiteY1" fmla="*/ 0 h 438496"/>
                <a:gd name="connsiteX2" fmla="*/ 2736304 w 2736304"/>
                <a:gd name="connsiteY2" fmla="*/ 325 h 438496"/>
                <a:gd name="connsiteX3" fmla="*/ 2736304 w 2736304"/>
                <a:gd name="connsiteY3" fmla="*/ 438171 h 438496"/>
                <a:gd name="connsiteX4" fmla="*/ 2733080 w 2736304"/>
                <a:gd name="connsiteY4" fmla="*/ 438496 h 438496"/>
                <a:gd name="connsiteX5" fmla="*/ 219248 w 2736304"/>
                <a:gd name="connsiteY5" fmla="*/ 438496 h 438496"/>
                <a:gd name="connsiteX6" fmla="*/ 0 w 2736304"/>
                <a:gd name="connsiteY6" fmla="*/ 219248 h 438496"/>
                <a:gd name="connsiteX7" fmla="*/ 219248 w 2736304"/>
                <a:gd name="connsiteY7" fmla="*/ 0 h 438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736304" h="438496">
                  <a:moveTo>
                    <a:pt x="219248" y="0"/>
                  </a:moveTo>
                  <a:lnTo>
                    <a:pt x="2733080" y="0"/>
                  </a:lnTo>
                  <a:lnTo>
                    <a:pt x="2736304" y="325"/>
                  </a:lnTo>
                  <a:lnTo>
                    <a:pt x="2736304" y="438171"/>
                  </a:lnTo>
                  <a:lnTo>
                    <a:pt x="2733080" y="438496"/>
                  </a:lnTo>
                  <a:lnTo>
                    <a:pt x="219248" y="438496"/>
                  </a:lnTo>
                  <a:cubicBezTo>
                    <a:pt x="98161" y="438496"/>
                    <a:pt x="0" y="340335"/>
                    <a:pt x="0" y="219248"/>
                  </a:cubicBezTo>
                  <a:cubicBezTo>
                    <a:pt x="0" y="98161"/>
                    <a:pt x="98161" y="0"/>
                    <a:pt x="21924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9" name="Retângulo 118">
              <a:extLst>
                <a:ext uri="{FF2B5EF4-FFF2-40B4-BE49-F238E27FC236}">
                  <a16:creationId xmlns="" xmlns:a16="http://schemas.microsoft.com/office/drawing/2014/main" id="{67F7C1E0-20D5-4DEF-AFBF-7E75BED02803}"/>
                </a:ext>
              </a:extLst>
            </p:cNvPr>
            <p:cNvSpPr/>
            <p:nvPr/>
          </p:nvSpPr>
          <p:spPr>
            <a:xfrm>
              <a:off x="3491880" y="1628800"/>
              <a:ext cx="288032" cy="3384376"/>
            </a:xfrm>
            <a:prstGeom prst="rect">
              <a:avLst/>
            </a:prstGeom>
            <a:solidFill>
              <a:srgbClr val="0078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0" name="Retângulo: Cantos Arredondados 119">
              <a:extLst>
                <a:ext uri="{FF2B5EF4-FFF2-40B4-BE49-F238E27FC236}">
                  <a16:creationId xmlns="" xmlns:a16="http://schemas.microsoft.com/office/drawing/2014/main" id="{7E3F3600-A9E2-4867-B866-D3808239A0A7}"/>
                </a:ext>
              </a:extLst>
            </p:cNvPr>
            <p:cNvSpPr/>
            <p:nvPr/>
          </p:nvSpPr>
          <p:spPr>
            <a:xfrm>
              <a:off x="4067944" y="4293096"/>
              <a:ext cx="2016224" cy="7200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1" name="Retângulo: Cantos Arredondados 120">
              <a:extLst>
                <a:ext uri="{FF2B5EF4-FFF2-40B4-BE49-F238E27FC236}">
                  <a16:creationId xmlns="" xmlns:a16="http://schemas.microsoft.com/office/drawing/2014/main" id="{C2F572A8-FFF0-4736-BA07-19DD78D4F3C1}"/>
                </a:ext>
              </a:extLst>
            </p:cNvPr>
            <p:cNvSpPr/>
            <p:nvPr/>
          </p:nvSpPr>
          <p:spPr>
            <a:xfrm>
              <a:off x="4427984" y="4509120"/>
              <a:ext cx="1296144" cy="7200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" name="Grupo 2"/>
          <p:cNvGrpSpPr/>
          <p:nvPr/>
        </p:nvGrpSpPr>
        <p:grpSpPr>
          <a:xfrm>
            <a:off x="1619672" y="3501008"/>
            <a:ext cx="6031499" cy="1944216"/>
            <a:chOff x="1619672" y="3501008"/>
            <a:chExt cx="6031499" cy="1944216"/>
          </a:xfrm>
          <a:solidFill>
            <a:srgbClr val="007BD0"/>
          </a:solidFill>
        </p:grpSpPr>
        <p:sp>
          <p:nvSpPr>
            <p:cNvPr id="31" name="Retângulo 30">
              <a:extLst>
                <a:ext uri="{FF2B5EF4-FFF2-40B4-BE49-F238E27FC236}">
                  <a16:creationId xmlns="" xmlns:a16="http://schemas.microsoft.com/office/drawing/2014/main" id="{1D35B8E0-5B77-4F78-B020-1D9680793D3F}"/>
                </a:ext>
              </a:extLst>
            </p:cNvPr>
            <p:cNvSpPr/>
            <p:nvPr/>
          </p:nvSpPr>
          <p:spPr>
            <a:xfrm>
              <a:off x="3707905" y="4005064"/>
              <a:ext cx="216024" cy="14401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Forma Livre: Forma 46">
              <a:extLst>
                <a:ext uri="{FF2B5EF4-FFF2-40B4-BE49-F238E27FC236}">
                  <a16:creationId xmlns="" xmlns:a16="http://schemas.microsoft.com/office/drawing/2014/main" id="{CA5AA3B5-D86F-47B1-BF70-AFBE1E3895A9}"/>
                </a:ext>
              </a:extLst>
            </p:cNvPr>
            <p:cNvSpPr/>
            <p:nvPr/>
          </p:nvSpPr>
          <p:spPr>
            <a:xfrm>
              <a:off x="4211961" y="4293096"/>
              <a:ext cx="1008112" cy="1152128"/>
            </a:xfrm>
            <a:custGeom>
              <a:avLst/>
              <a:gdLst>
                <a:gd name="connsiteX0" fmla="*/ 0 w 1224136"/>
                <a:gd name="connsiteY0" fmla="*/ 0 h 1152128"/>
                <a:gd name="connsiteX1" fmla="*/ 216024 w 1224136"/>
                <a:gd name="connsiteY1" fmla="*/ 0 h 1152128"/>
                <a:gd name="connsiteX2" fmla="*/ 216024 w 1224136"/>
                <a:gd name="connsiteY2" fmla="*/ 547737 h 1152128"/>
                <a:gd name="connsiteX3" fmla="*/ 569921 w 1224136"/>
                <a:gd name="connsiteY3" fmla="*/ 936104 h 1152128"/>
                <a:gd name="connsiteX4" fmla="*/ 654215 w 1224136"/>
                <a:gd name="connsiteY4" fmla="*/ 936104 h 1152128"/>
                <a:gd name="connsiteX5" fmla="*/ 1008112 w 1224136"/>
                <a:gd name="connsiteY5" fmla="*/ 547737 h 1152128"/>
                <a:gd name="connsiteX6" fmla="*/ 1008112 w 1224136"/>
                <a:gd name="connsiteY6" fmla="*/ 0 h 1152128"/>
                <a:gd name="connsiteX7" fmla="*/ 1224136 w 1224136"/>
                <a:gd name="connsiteY7" fmla="*/ 0 h 1152128"/>
                <a:gd name="connsiteX8" fmla="*/ 1224136 w 1224136"/>
                <a:gd name="connsiteY8" fmla="*/ 605196 h 1152128"/>
                <a:gd name="connsiteX9" fmla="*/ 677204 w 1224136"/>
                <a:gd name="connsiteY9" fmla="*/ 1152128 h 1152128"/>
                <a:gd name="connsiteX10" fmla="*/ 546932 w 1224136"/>
                <a:gd name="connsiteY10" fmla="*/ 1152128 h 1152128"/>
                <a:gd name="connsiteX11" fmla="*/ 0 w 1224136"/>
                <a:gd name="connsiteY11" fmla="*/ 605196 h 1152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24136" h="1152128">
                  <a:moveTo>
                    <a:pt x="0" y="0"/>
                  </a:moveTo>
                  <a:lnTo>
                    <a:pt x="216024" y="0"/>
                  </a:lnTo>
                  <a:lnTo>
                    <a:pt x="216024" y="547737"/>
                  </a:lnTo>
                  <a:cubicBezTo>
                    <a:pt x="216024" y="762226"/>
                    <a:pt x="374469" y="936104"/>
                    <a:pt x="569921" y="936104"/>
                  </a:cubicBezTo>
                  <a:lnTo>
                    <a:pt x="654215" y="936104"/>
                  </a:lnTo>
                  <a:cubicBezTo>
                    <a:pt x="849667" y="936104"/>
                    <a:pt x="1008112" y="762226"/>
                    <a:pt x="1008112" y="547737"/>
                  </a:cubicBezTo>
                  <a:lnTo>
                    <a:pt x="1008112" y="0"/>
                  </a:lnTo>
                  <a:lnTo>
                    <a:pt x="1224136" y="0"/>
                  </a:lnTo>
                  <a:lnTo>
                    <a:pt x="1224136" y="605196"/>
                  </a:lnTo>
                  <a:cubicBezTo>
                    <a:pt x="1224136" y="907258"/>
                    <a:pt x="979266" y="1152128"/>
                    <a:pt x="677204" y="1152128"/>
                  </a:cubicBezTo>
                  <a:lnTo>
                    <a:pt x="546932" y="1152128"/>
                  </a:lnTo>
                  <a:cubicBezTo>
                    <a:pt x="244870" y="1152128"/>
                    <a:pt x="0" y="907258"/>
                    <a:pt x="0" y="60519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Forma Livre: Forma 56">
              <a:extLst>
                <a:ext uri="{FF2B5EF4-FFF2-40B4-BE49-F238E27FC236}">
                  <a16:creationId xmlns="" xmlns:a16="http://schemas.microsoft.com/office/drawing/2014/main" id="{7C85EB61-88CA-421C-AEE1-DD45034A253C}"/>
                </a:ext>
              </a:extLst>
            </p:cNvPr>
            <p:cNvSpPr/>
            <p:nvPr/>
          </p:nvSpPr>
          <p:spPr>
            <a:xfrm>
              <a:off x="5436097" y="4293096"/>
              <a:ext cx="840093" cy="1152128"/>
            </a:xfrm>
            <a:custGeom>
              <a:avLst/>
              <a:gdLst>
                <a:gd name="connsiteX0" fmla="*/ 216024 w 1008112"/>
                <a:gd name="connsiteY0" fmla="*/ 216023 h 1296144"/>
                <a:gd name="connsiteX1" fmla="*/ 216024 w 1008112"/>
                <a:gd name="connsiteY1" fmla="*/ 1080120 h 1296144"/>
                <a:gd name="connsiteX2" fmla="*/ 393275 w 1008112"/>
                <a:gd name="connsiteY2" fmla="*/ 1080120 h 1296144"/>
                <a:gd name="connsiteX3" fmla="*/ 792088 w 1008112"/>
                <a:gd name="connsiteY3" fmla="*/ 648072 h 1296144"/>
                <a:gd name="connsiteX4" fmla="*/ 393275 w 1008112"/>
                <a:gd name="connsiteY4" fmla="*/ 216023 h 1296144"/>
                <a:gd name="connsiteX5" fmla="*/ 0 w 1008112"/>
                <a:gd name="connsiteY5" fmla="*/ 0 h 1296144"/>
                <a:gd name="connsiteX6" fmla="*/ 310189 w 1008112"/>
                <a:gd name="connsiteY6" fmla="*/ 0 h 1296144"/>
                <a:gd name="connsiteX7" fmla="*/ 1008112 w 1008112"/>
                <a:gd name="connsiteY7" fmla="*/ 648072 h 1296144"/>
                <a:gd name="connsiteX8" fmla="*/ 310189 w 1008112"/>
                <a:gd name="connsiteY8" fmla="*/ 1296144 h 1296144"/>
                <a:gd name="connsiteX9" fmla="*/ 0 w 1008112"/>
                <a:gd name="connsiteY9" fmla="*/ 1296144 h 1296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08112" h="1296144">
                  <a:moveTo>
                    <a:pt x="216024" y="216023"/>
                  </a:moveTo>
                  <a:lnTo>
                    <a:pt x="216024" y="1080120"/>
                  </a:lnTo>
                  <a:lnTo>
                    <a:pt x="393275" y="1080120"/>
                  </a:lnTo>
                  <a:cubicBezTo>
                    <a:pt x="613533" y="1080120"/>
                    <a:pt x="792088" y="886685"/>
                    <a:pt x="792088" y="648072"/>
                  </a:cubicBezTo>
                  <a:cubicBezTo>
                    <a:pt x="792088" y="409458"/>
                    <a:pt x="613533" y="216023"/>
                    <a:pt x="393275" y="216023"/>
                  </a:cubicBezTo>
                  <a:close/>
                  <a:moveTo>
                    <a:pt x="0" y="0"/>
                  </a:moveTo>
                  <a:lnTo>
                    <a:pt x="310189" y="0"/>
                  </a:lnTo>
                  <a:cubicBezTo>
                    <a:pt x="695641" y="0"/>
                    <a:pt x="1008112" y="290152"/>
                    <a:pt x="1008112" y="648072"/>
                  </a:cubicBezTo>
                  <a:cubicBezTo>
                    <a:pt x="1008112" y="1005992"/>
                    <a:pt x="695641" y="1296144"/>
                    <a:pt x="310189" y="1296144"/>
                  </a:cubicBezTo>
                  <a:lnTo>
                    <a:pt x="0" y="1296144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0" name="Forma Livre: Forma 109">
              <a:extLst>
                <a:ext uri="{FF2B5EF4-FFF2-40B4-BE49-F238E27FC236}">
                  <a16:creationId xmlns="" xmlns:a16="http://schemas.microsoft.com/office/drawing/2014/main" id="{FDB00EED-4104-4E00-8C7E-9370791D6384}"/>
                </a:ext>
              </a:extLst>
            </p:cNvPr>
            <p:cNvSpPr/>
            <p:nvPr/>
          </p:nvSpPr>
          <p:spPr>
            <a:xfrm>
              <a:off x="1619672" y="3501008"/>
              <a:ext cx="1800200" cy="1944215"/>
            </a:xfrm>
            <a:custGeom>
              <a:avLst/>
              <a:gdLst>
                <a:gd name="connsiteX0" fmla="*/ 327309 w 1800200"/>
                <a:gd name="connsiteY0" fmla="*/ 1636546 h 1800200"/>
                <a:gd name="connsiteX1" fmla="*/ 504057 w 1800200"/>
                <a:gd name="connsiteY1" fmla="*/ 1636546 h 1800200"/>
                <a:gd name="connsiteX2" fmla="*/ 504057 w 1800200"/>
                <a:gd name="connsiteY2" fmla="*/ 1800200 h 1800200"/>
                <a:gd name="connsiteX3" fmla="*/ 327309 w 1800200"/>
                <a:gd name="connsiteY3" fmla="*/ 1800200 h 1800200"/>
                <a:gd name="connsiteX4" fmla="*/ 576065 w 1800200"/>
                <a:gd name="connsiteY4" fmla="*/ 818273 h 1800200"/>
                <a:gd name="connsiteX5" fmla="*/ 1335077 w 1800200"/>
                <a:gd name="connsiteY5" fmla="*/ 818273 h 1800200"/>
                <a:gd name="connsiteX6" fmla="*/ 1800200 w 1800200"/>
                <a:gd name="connsiteY6" fmla="*/ 1309237 h 1800200"/>
                <a:gd name="connsiteX7" fmla="*/ 1335077 w 1800200"/>
                <a:gd name="connsiteY7" fmla="*/ 1800200 h 1800200"/>
                <a:gd name="connsiteX8" fmla="*/ 576065 w 1800200"/>
                <a:gd name="connsiteY8" fmla="*/ 1800200 h 1800200"/>
                <a:gd name="connsiteX9" fmla="*/ 576065 w 1800200"/>
                <a:gd name="connsiteY9" fmla="*/ 1636546 h 1800200"/>
                <a:gd name="connsiteX10" fmla="*/ 1335077 w 1800200"/>
                <a:gd name="connsiteY10" fmla="*/ 1636546 h 1800200"/>
                <a:gd name="connsiteX11" fmla="*/ 1645159 w 1800200"/>
                <a:gd name="connsiteY11" fmla="*/ 1309237 h 1800200"/>
                <a:gd name="connsiteX12" fmla="*/ 1335077 w 1800200"/>
                <a:gd name="connsiteY12" fmla="*/ 981928 h 1800200"/>
                <a:gd name="connsiteX13" fmla="*/ 576065 w 1800200"/>
                <a:gd name="connsiteY13" fmla="*/ 981928 h 1800200"/>
                <a:gd name="connsiteX14" fmla="*/ 576065 w 1800200"/>
                <a:gd name="connsiteY14" fmla="*/ 0 h 1800200"/>
                <a:gd name="connsiteX15" fmla="*/ 1391064 w 1800200"/>
                <a:gd name="connsiteY15" fmla="*/ 0 h 1800200"/>
                <a:gd name="connsiteX16" fmla="*/ 1391064 w 1800200"/>
                <a:gd name="connsiteY16" fmla="*/ 163654 h 1800200"/>
                <a:gd name="connsiteX17" fmla="*/ 576065 w 1800200"/>
                <a:gd name="connsiteY17" fmla="*/ 163654 h 1800200"/>
                <a:gd name="connsiteX18" fmla="*/ 490964 w 1800200"/>
                <a:gd name="connsiteY18" fmla="*/ 0 h 1800200"/>
                <a:gd name="connsiteX19" fmla="*/ 504057 w 1800200"/>
                <a:gd name="connsiteY19" fmla="*/ 0 h 1800200"/>
                <a:gd name="connsiteX20" fmla="*/ 504057 w 1800200"/>
                <a:gd name="connsiteY20" fmla="*/ 163654 h 1800200"/>
                <a:gd name="connsiteX21" fmla="*/ 490964 w 1800200"/>
                <a:gd name="connsiteY21" fmla="*/ 163654 h 1800200"/>
                <a:gd name="connsiteX22" fmla="*/ 163655 w 1800200"/>
                <a:gd name="connsiteY22" fmla="*/ 490963 h 1800200"/>
                <a:gd name="connsiteX23" fmla="*/ 490964 w 1800200"/>
                <a:gd name="connsiteY23" fmla="*/ 818272 h 1800200"/>
                <a:gd name="connsiteX24" fmla="*/ 490964 w 1800200"/>
                <a:gd name="connsiteY24" fmla="*/ 981927 h 1800200"/>
                <a:gd name="connsiteX25" fmla="*/ 0 w 1800200"/>
                <a:gd name="connsiteY25" fmla="*/ 490963 h 1800200"/>
                <a:gd name="connsiteX26" fmla="*/ 490964 w 1800200"/>
                <a:gd name="connsiteY26" fmla="*/ 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800200" h="1800200">
                  <a:moveTo>
                    <a:pt x="327309" y="1636546"/>
                  </a:moveTo>
                  <a:lnTo>
                    <a:pt x="504057" y="1636546"/>
                  </a:lnTo>
                  <a:lnTo>
                    <a:pt x="504057" y="1800200"/>
                  </a:lnTo>
                  <a:lnTo>
                    <a:pt x="327309" y="1800200"/>
                  </a:lnTo>
                  <a:close/>
                  <a:moveTo>
                    <a:pt x="576065" y="818273"/>
                  </a:moveTo>
                  <a:lnTo>
                    <a:pt x="1335077" y="818273"/>
                  </a:lnTo>
                  <a:cubicBezTo>
                    <a:pt x="1591958" y="818273"/>
                    <a:pt x="1800200" y="1038084"/>
                    <a:pt x="1800200" y="1309237"/>
                  </a:cubicBezTo>
                  <a:cubicBezTo>
                    <a:pt x="1800200" y="1580389"/>
                    <a:pt x="1591958" y="1800200"/>
                    <a:pt x="1335077" y="1800200"/>
                  </a:cubicBezTo>
                  <a:lnTo>
                    <a:pt x="576065" y="1800200"/>
                  </a:lnTo>
                  <a:lnTo>
                    <a:pt x="576065" y="1636546"/>
                  </a:lnTo>
                  <a:lnTo>
                    <a:pt x="1335077" y="1636546"/>
                  </a:lnTo>
                  <a:cubicBezTo>
                    <a:pt x="1506331" y="1636546"/>
                    <a:pt x="1645159" y="1490005"/>
                    <a:pt x="1645159" y="1309237"/>
                  </a:cubicBezTo>
                  <a:cubicBezTo>
                    <a:pt x="1645159" y="1128469"/>
                    <a:pt x="1506331" y="981928"/>
                    <a:pt x="1335077" y="981928"/>
                  </a:cubicBezTo>
                  <a:lnTo>
                    <a:pt x="576065" y="981928"/>
                  </a:lnTo>
                  <a:close/>
                  <a:moveTo>
                    <a:pt x="576065" y="0"/>
                  </a:moveTo>
                  <a:lnTo>
                    <a:pt x="1391064" y="0"/>
                  </a:lnTo>
                  <a:lnTo>
                    <a:pt x="1391064" y="163654"/>
                  </a:lnTo>
                  <a:lnTo>
                    <a:pt x="576065" y="163654"/>
                  </a:lnTo>
                  <a:close/>
                  <a:moveTo>
                    <a:pt x="490964" y="0"/>
                  </a:moveTo>
                  <a:lnTo>
                    <a:pt x="504057" y="0"/>
                  </a:lnTo>
                  <a:lnTo>
                    <a:pt x="504057" y="163654"/>
                  </a:lnTo>
                  <a:lnTo>
                    <a:pt x="490964" y="163654"/>
                  </a:lnTo>
                  <a:cubicBezTo>
                    <a:pt x="310195" y="163654"/>
                    <a:pt x="163655" y="310195"/>
                    <a:pt x="163655" y="490963"/>
                  </a:cubicBezTo>
                  <a:cubicBezTo>
                    <a:pt x="163655" y="671731"/>
                    <a:pt x="310195" y="818272"/>
                    <a:pt x="490964" y="818272"/>
                  </a:cubicBezTo>
                  <a:lnTo>
                    <a:pt x="490964" y="981927"/>
                  </a:lnTo>
                  <a:cubicBezTo>
                    <a:pt x="219811" y="981927"/>
                    <a:pt x="0" y="762116"/>
                    <a:pt x="0" y="490963"/>
                  </a:cubicBezTo>
                  <a:cubicBezTo>
                    <a:pt x="0" y="219811"/>
                    <a:pt x="219811" y="0"/>
                    <a:pt x="49096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11" name="Agrupar 110">
              <a:extLst>
                <a:ext uri="{FF2B5EF4-FFF2-40B4-BE49-F238E27FC236}">
                  <a16:creationId xmlns="" xmlns:a16="http://schemas.microsoft.com/office/drawing/2014/main" id="{1E3B85D9-26F4-43E7-A9E1-BE1B8C7ADC16}"/>
                </a:ext>
              </a:extLst>
            </p:cNvPr>
            <p:cNvGrpSpPr/>
            <p:nvPr/>
          </p:nvGrpSpPr>
          <p:grpSpPr>
            <a:xfrm>
              <a:off x="6444209" y="4293096"/>
              <a:ext cx="1118242" cy="1152128"/>
              <a:chOff x="5796136" y="2204864"/>
              <a:chExt cx="1327912" cy="1368152"/>
            </a:xfrm>
            <a:grpFill/>
          </p:grpSpPr>
          <p:sp>
            <p:nvSpPr>
              <p:cNvPr id="97" name="Cruz 96">
                <a:extLst>
                  <a:ext uri="{FF2B5EF4-FFF2-40B4-BE49-F238E27FC236}">
                    <a16:creationId xmlns="" xmlns:a16="http://schemas.microsoft.com/office/drawing/2014/main" id="{A668293D-2470-4C9E-AF95-4EE1BC4E3F89}"/>
                  </a:ext>
                </a:extLst>
              </p:cNvPr>
              <p:cNvSpPr/>
              <p:nvPr/>
            </p:nvSpPr>
            <p:spPr>
              <a:xfrm flipH="1">
                <a:off x="5796136" y="2241841"/>
                <a:ext cx="1256133" cy="1294198"/>
              </a:xfrm>
              <a:prstGeom prst="plus">
                <a:avLst>
                  <a:gd name="adj" fmla="val 39081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8" name="Cruz 97">
                <a:extLst>
                  <a:ext uri="{FF2B5EF4-FFF2-40B4-BE49-F238E27FC236}">
                    <a16:creationId xmlns="" xmlns:a16="http://schemas.microsoft.com/office/drawing/2014/main" id="{3149B231-2A8A-426E-BBD1-97FF35078606}"/>
                  </a:ext>
                </a:extLst>
              </p:cNvPr>
              <p:cNvSpPr/>
              <p:nvPr/>
            </p:nvSpPr>
            <p:spPr>
              <a:xfrm flipH="1">
                <a:off x="5832026" y="2278818"/>
                <a:ext cx="1256133" cy="1294198"/>
              </a:xfrm>
              <a:prstGeom prst="plus">
                <a:avLst>
                  <a:gd name="adj" fmla="val 39081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9" name="Cruz 98">
                <a:extLst>
                  <a:ext uri="{FF2B5EF4-FFF2-40B4-BE49-F238E27FC236}">
                    <a16:creationId xmlns="" xmlns:a16="http://schemas.microsoft.com/office/drawing/2014/main" id="{6D16372F-0346-4C90-B0AE-50860F04A7FF}"/>
                  </a:ext>
                </a:extLst>
              </p:cNvPr>
              <p:cNvSpPr/>
              <p:nvPr/>
            </p:nvSpPr>
            <p:spPr>
              <a:xfrm flipH="1">
                <a:off x="5832026" y="2204864"/>
                <a:ext cx="1256133" cy="1294198"/>
              </a:xfrm>
              <a:prstGeom prst="plus">
                <a:avLst>
                  <a:gd name="adj" fmla="val 39081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00" name="Grupo 19">
                <a:extLst>
                  <a:ext uri="{FF2B5EF4-FFF2-40B4-BE49-F238E27FC236}">
                    <a16:creationId xmlns="" xmlns:a16="http://schemas.microsoft.com/office/drawing/2014/main" id="{ECD0E47B-370B-4933-B6E5-461C50CDE360}"/>
                  </a:ext>
                </a:extLst>
              </p:cNvPr>
              <p:cNvGrpSpPr/>
              <p:nvPr/>
            </p:nvGrpSpPr>
            <p:grpSpPr>
              <a:xfrm>
                <a:off x="5832026" y="2241841"/>
                <a:ext cx="1292022" cy="1294198"/>
                <a:chOff x="4355976" y="1988840"/>
                <a:chExt cx="2592288" cy="2520280"/>
              </a:xfrm>
              <a:grpFill/>
            </p:grpSpPr>
            <p:sp>
              <p:nvSpPr>
                <p:cNvPr id="106" name="Cruz 105">
                  <a:extLst>
                    <a:ext uri="{FF2B5EF4-FFF2-40B4-BE49-F238E27FC236}">
                      <a16:creationId xmlns="" xmlns:a16="http://schemas.microsoft.com/office/drawing/2014/main" id="{F8B3730A-DFFD-4F58-AB57-6BDC4ACCFB5C}"/>
                    </a:ext>
                  </a:extLst>
                </p:cNvPr>
                <p:cNvSpPr/>
                <p:nvPr/>
              </p:nvSpPr>
              <p:spPr>
                <a:xfrm>
                  <a:off x="4427984" y="1988840"/>
                  <a:ext cx="2520280" cy="2520280"/>
                </a:xfrm>
                <a:prstGeom prst="plus">
                  <a:avLst>
                    <a:gd name="adj" fmla="val 39081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7" name="Cruz 106">
                  <a:extLst>
                    <a:ext uri="{FF2B5EF4-FFF2-40B4-BE49-F238E27FC236}">
                      <a16:creationId xmlns="" xmlns:a16="http://schemas.microsoft.com/office/drawing/2014/main" id="{F107EE2E-F528-4C6C-9C0C-EB7826199496}"/>
                    </a:ext>
                  </a:extLst>
                </p:cNvPr>
                <p:cNvSpPr/>
                <p:nvPr/>
              </p:nvSpPr>
              <p:spPr>
                <a:xfrm>
                  <a:off x="4355976" y="1988840"/>
                  <a:ext cx="2520279" cy="2444272"/>
                </a:xfrm>
                <a:prstGeom prst="plus">
                  <a:avLst>
                    <a:gd name="adj" fmla="val 39081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2" name="Grupo 1"/>
            <p:cNvGrpSpPr/>
            <p:nvPr/>
          </p:nvGrpSpPr>
          <p:grpSpPr>
            <a:xfrm>
              <a:off x="3059833" y="3857241"/>
              <a:ext cx="4591338" cy="377669"/>
              <a:chOff x="3059833" y="3857241"/>
              <a:chExt cx="4591338" cy="377669"/>
            </a:xfrm>
            <a:grpFill/>
          </p:grpSpPr>
          <p:sp>
            <p:nvSpPr>
              <p:cNvPr id="32" name="Retângulo 31">
                <a:extLst>
                  <a:ext uri="{FF2B5EF4-FFF2-40B4-BE49-F238E27FC236}">
                    <a16:creationId xmlns="" xmlns:a16="http://schemas.microsoft.com/office/drawing/2014/main" id="{923F2C6A-2603-4687-9497-EA8730BB2C49}"/>
                  </a:ext>
                </a:extLst>
              </p:cNvPr>
              <p:cNvSpPr/>
              <p:nvPr/>
            </p:nvSpPr>
            <p:spPr>
              <a:xfrm rot="5400000">
                <a:off x="5220073" y="1772816"/>
                <a:ext cx="216024" cy="45365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0" name="Triângulo Retângulo 149">
                <a:extLst>
                  <a:ext uri="{FF2B5EF4-FFF2-40B4-BE49-F238E27FC236}">
                    <a16:creationId xmlns="" xmlns:a16="http://schemas.microsoft.com/office/drawing/2014/main" id="{3AC26621-2860-4357-980C-DA92A2D14681}"/>
                  </a:ext>
                </a:extLst>
              </p:cNvPr>
              <p:cNvSpPr/>
              <p:nvPr/>
            </p:nvSpPr>
            <p:spPr>
              <a:xfrm rot="13500000">
                <a:off x="7273502" y="3857241"/>
                <a:ext cx="377669" cy="377669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25" name="Agrupar 25">
            <a:extLst>
              <a:ext uri="{FF2B5EF4-FFF2-40B4-BE49-F238E27FC236}">
                <a16:creationId xmlns="" xmlns:a16="http://schemas.microsoft.com/office/drawing/2014/main" id="{8CFA2B6F-F852-4EA1-BEF1-47F61F1D6F85}"/>
              </a:ext>
            </a:extLst>
          </p:cNvPr>
          <p:cNvGrpSpPr/>
          <p:nvPr/>
        </p:nvGrpSpPr>
        <p:grpSpPr>
          <a:xfrm>
            <a:off x="3707905" y="850591"/>
            <a:ext cx="2298013" cy="2757615"/>
            <a:chOff x="3707904" y="476672"/>
            <a:chExt cx="2304256" cy="2765107"/>
          </a:xfrm>
        </p:grpSpPr>
        <p:grpSp>
          <p:nvGrpSpPr>
            <p:cNvPr id="26" name="Agrupar 3">
              <a:extLst>
                <a:ext uri="{FF2B5EF4-FFF2-40B4-BE49-F238E27FC236}">
                  <a16:creationId xmlns="" xmlns:a16="http://schemas.microsoft.com/office/drawing/2014/main" id="{C45FEF34-3D77-4245-91E6-21A8D7F39CAE}"/>
                </a:ext>
              </a:extLst>
            </p:cNvPr>
            <p:cNvGrpSpPr/>
            <p:nvPr/>
          </p:nvGrpSpPr>
          <p:grpSpPr>
            <a:xfrm>
              <a:off x="3707904" y="476672"/>
              <a:ext cx="2304256" cy="2765107"/>
              <a:chOff x="3131840" y="1124744"/>
              <a:chExt cx="3312368" cy="3888432"/>
            </a:xfrm>
          </p:grpSpPr>
          <p:sp>
            <p:nvSpPr>
              <p:cNvPr id="43" name="Retângulo: Cantos Arredondados 4">
                <a:extLst>
                  <a:ext uri="{FF2B5EF4-FFF2-40B4-BE49-F238E27FC236}">
                    <a16:creationId xmlns="" xmlns:a16="http://schemas.microsoft.com/office/drawing/2014/main" id="{2901A741-378D-4F90-9213-3C8C001BF999}"/>
                  </a:ext>
                </a:extLst>
              </p:cNvPr>
              <p:cNvSpPr/>
              <p:nvPr/>
            </p:nvSpPr>
            <p:spPr>
              <a:xfrm>
                <a:off x="3347864" y="1124744"/>
                <a:ext cx="2952328" cy="3888432"/>
              </a:xfrm>
              <a:prstGeom prst="roundRect">
                <a:avLst>
                  <a:gd name="adj" fmla="val 4363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4" name="Retângulo: Cantos Arredondados 5">
                <a:extLst>
                  <a:ext uri="{FF2B5EF4-FFF2-40B4-BE49-F238E27FC236}">
                    <a16:creationId xmlns="" xmlns:a16="http://schemas.microsoft.com/office/drawing/2014/main" id="{842C104C-6712-4FAB-A86A-FAC9CE782474}"/>
                  </a:ext>
                </a:extLst>
              </p:cNvPr>
              <p:cNvSpPr/>
              <p:nvPr/>
            </p:nvSpPr>
            <p:spPr>
              <a:xfrm>
                <a:off x="3131840" y="1124744"/>
                <a:ext cx="648072" cy="3888432"/>
              </a:xfrm>
              <a:prstGeom prst="roundRect">
                <a:avLst>
                  <a:gd name="adj" fmla="val 50000"/>
                </a:avLst>
              </a:prstGeom>
              <a:solidFill>
                <a:srgbClr val="006B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5" name="Retângulo: Cantos Arredondados 6">
                <a:extLst>
                  <a:ext uri="{FF2B5EF4-FFF2-40B4-BE49-F238E27FC236}">
                    <a16:creationId xmlns="" xmlns:a16="http://schemas.microsoft.com/office/drawing/2014/main" id="{255A55C9-6EA9-40DD-A50C-94EDA00AB2EC}"/>
                  </a:ext>
                </a:extLst>
              </p:cNvPr>
              <p:cNvSpPr/>
              <p:nvPr/>
            </p:nvSpPr>
            <p:spPr>
              <a:xfrm>
                <a:off x="3491880" y="1628800"/>
                <a:ext cx="2952328" cy="3384376"/>
              </a:xfrm>
              <a:prstGeom prst="roundRect">
                <a:avLst>
                  <a:gd name="adj" fmla="val 4363"/>
                </a:avLst>
              </a:prstGeom>
              <a:solidFill>
                <a:srgbClr val="0086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6" name="Forma Livre: Forma 7">
                <a:extLst>
                  <a:ext uri="{FF2B5EF4-FFF2-40B4-BE49-F238E27FC236}">
                    <a16:creationId xmlns="" xmlns:a16="http://schemas.microsoft.com/office/drawing/2014/main" id="{8B1C2CE6-4108-48D3-8CBE-635179488ECA}"/>
                  </a:ext>
                </a:extLst>
              </p:cNvPr>
              <p:cNvSpPr/>
              <p:nvPr/>
            </p:nvSpPr>
            <p:spPr>
              <a:xfrm>
                <a:off x="3275856" y="1268760"/>
                <a:ext cx="2880320" cy="360040"/>
              </a:xfrm>
              <a:custGeom>
                <a:avLst/>
                <a:gdLst>
                  <a:gd name="connsiteX0" fmla="*/ 219248 w 2736304"/>
                  <a:gd name="connsiteY0" fmla="*/ 0 h 438496"/>
                  <a:gd name="connsiteX1" fmla="*/ 2733080 w 2736304"/>
                  <a:gd name="connsiteY1" fmla="*/ 0 h 438496"/>
                  <a:gd name="connsiteX2" fmla="*/ 2736304 w 2736304"/>
                  <a:gd name="connsiteY2" fmla="*/ 325 h 438496"/>
                  <a:gd name="connsiteX3" fmla="*/ 2736304 w 2736304"/>
                  <a:gd name="connsiteY3" fmla="*/ 438171 h 438496"/>
                  <a:gd name="connsiteX4" fmla="*/ 2733080 w 2736304"/>
                  <a:gd name="connsiteY4" fmla="*/ 438496 h 438496"/>
                  <a:gd name="connsiteX5" fmla="*/ 219248 w 2736304"/>
                  <a:gd name="connsiteY5" fmla="*/ 438496 h 438496"/>
                  <a:gd name="connsiteX6" fmla="*/ 0 w 2736304"/>
                  <a:gd name="connsiteY6" fmla="*/ 219248 h 438496"/>
                  <a:gd name="connsiteX7" fmla="*/ 219248 w 2736304"/>
                  <a:gd name="connsiteY7" fmla="*/ 0 h 438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736304" h="438496">
                    <a:moveTo>
                      <a:pt x="219248" y="0"/>
                    </a:moveTo>
                    <a:lnTo>
                      <a:pt x="2733080" y="0"/>
                    </a:lnTo>
                    <a:lnTo>
                      <a:pt x="2736304" y="325"/>
                    </a:lnTo>
                    <a:lnTo>
                      <a:pt x="2736304" y="438171"/>
                    </a:lnTo>
                    <a:lnTo>
                      <a:pt x="2733080" y="438496"/>
                    </a:lnTo>
                    <a:lnTo>
                      <a:pt x="219248" y="438496"/>
                    </a:lnTo>
                    <a:cubicBezTo>
                      <a:pt x="98161" y="438496"/>
                      <a:pt x="0" y="340335"/>
                      <a:pt x="0" y="219248"/>
                    </a:cubicBezTo>
                    <a:cubicBezTo>
                      <a:pt x="0" y="98161"/>
                      <a:pt x="98161" y="0"/>
                      <a:pt x="219248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8" name="Retângulo 47">
                <a:extLst>
                  <a:ext uri="{FF2B5EF4-FFF2-40B4-BE49-F238E27FC236}">
                    <a16:creationId xmlns="" xmlns:a16="http://schemas.microsoft.com/office/drawing/2014/main" id="{6444A46D-5BDF-4712-88E7-104DA9FAAFD4}"/>
                  </a:ext>
                </a:extLst>
              </p:cNvPr>
              <p:cNvSpPr/>
              <p:nvPr/>
            </p:nvSpPr>
            <p:spPr>
              <a:xfrm>
                <a:off x="3491880" y="1628800"/>
                <a:ext cx="288032" cy="3384376"/>
              </a:xfrm>
              <a:prstGeom prst="rect">
                <a:avLst/>
              </a:prstGeom>
              <a:solidFill>
                <a:srgbClr val="0078D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9" name="Retângulo: Cantos Arredondados 9">
                <a:extLst>
                  <a:ext uri="{FF2B5EF4-FFF2-40B4-BE49-F238E27FC236}">
                    <a16:creationId xmlns="" xmlns:a16="http://schemas.microsoft.com/office/drawing/2014/main" id="{881B3B66-2052-48AF-979B-60B32E1F7F9E}"/>
                  </a:ext>
                </a:extLst>
              </p:cNvPr>
              <p:cNvSpPr/>
              <p:nvPr/>
            </p:nvSpPr>
            <p:spPr>
              <a:xfrm>
                <a:off x="4067944" y="4293096"/>
                <a:ext cx="2016224" cy="72008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0" name="Retângulo: Cantos Arredondados 10">
                <a:extLst>
                  <a:ext uri="{FF2B5EF4-FFF2-40B4-BE49-F238E27FC236}">
                    <a16:creationId xmlns="" xmlns:a16="http://schemas.microsoft.com/office/drawing/2014/main" id="{8212EF75-2EF8-4DFC-BEB5-5C95D755FCDA}"/>
                  </a:ext>
                </a:extLst>
              </p:cNvPr>
              <p:cNvSpPr/>
              <p:nvPr/>
            </p:nvSpPr>
            <p:spPr>
              <a:xfrm>
                <a:off x="4427984" y="4509120"/>
                <a:ext cx="1296144" cy="72008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7" name="Agrupar 11">
              <a:extLst>
                <a:ext uri="{FF2B5EF4-FFF2-40B4-BE49-F238E27FC236}">
                  <a16:creationId xmlns="" xmlns:a16="http://schemas.microsoft.com/office/drawing/2014/main" id="{97B2E01E-EC47-4BCE-BC4F-99A6EC444B19}"/>
                </a:ext>
              </a:extLst>
            </p:cNvPr>
            <p:cNvGrpSpPr/>
            <p:nvPr/>
          </p:nvGrpSpPr>
          <p:grpSpPr>
            <a:xfrm>
              <a:off x="4355976" y="1268760"/>
              <a:ext cx="288032" cy="720080"/>
              <a:chOff x="4355976" y="1268760"/>
              <a:chExt cx="288032" cy="720080"/>
            </a:xfrm>
          </p:grpSpPr>
          <p:sp>
            <p:nvSpPr>
              <p:cNvPr id="41" name="Retângulo: Cantos Arredondados 12">
                <a:extLst>
                  <a:ext uri="{FF2B5EF4-FFF2-40B4-BE49-F238E27FC236}">
                    <a16:creationId xmlns="" xmlns:a16="http://schemas.microsoft.com/office/drawing/2014/main" id="{10540542-C57F-4691-AF17-40583ACBA3F1}"/>
                  </a:ext>
                </a:extLst>
              </p:cNvPr>
              <p:cNvSpPr/>
              <p:nvPr/>
            </p:nvSpPr>
            <p:spPr>
              <a:xfrm>
                <a:off x="4355976" y="1268760"/>
                <a:ext cx="288032" cy="720080"/>
              </a:xfrm>
              <a:prstGeom prst="roundRect">
                <a:avLst>
                  <a:gd name="adj" fmla="val 39343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2" name="Retângulo: Cantos Arredondados 13">
                <a:extLst>
                  <a:ext uri="{FF2B5EF4-FFF2-40B4-BE49-F238E27FC236}">
                    <a16:creationId xmlns="" xmlns:a16="http://schemas.microsoft.com/office/drawing/2014/main" id="{552902B3-14B4-4F02-ABBE-E36047405A23}"/>
                  </a:ext>
                </a:extLst>
              </p:cNvPr>
              <p:cNvSpPr/>
              <p:nvPr/>
            </p:nvSpPr>
            <p:spPr>
              <a:xfrm>
                <a:off x="4499992" y="1340768"/>
                <a:ext cx="115212" cy="288032"/>
              </a:xfrm>
              <a:prstGeom prst="roundRect">
                <a:avLst>
                  <a:gd name="adj" fmla="val 39343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8" name="Agrupar 14">
              <a:extLst>
                <a:ext uri="{FF2B5EF4-FFF2-40B4-BE49-F238E27FC236}">
                  <a16:creationId xmlns="" xmlns:a16="http://schemas.microsoft.com/office/drawing/2014/main" id="{4DD22468-0F77-455F-8343-D2977BA9D815}"/>
                </a:ext>
              </a:extLst>
            </p:cNvPr>
            <p:cNvGrpSpPr/>
            <p:nvPr/>
          </p:nvGrpSpPr>
          <p:grpSpPr>
            <a:xfrm>
              <a:off x="5364088" y="1268760"/>
              <a:ext cx="288032" cy="720080"/>
              <a:chOff x="4860032" y="1340768"/>
              <a:chExt cx="288032" cy="720080"/>
            </a:xfrm>
          </p:grpSpPr>
          <p:sp>
            <p:nvSpPr>
              <p:cNvPr id="39" name="Retângulo: Cantos Arredondados 15">
                <a:extLst>
                  <a:ext uri="{FF2B5EF4-FFF2-40B4-BE49-F238E27FC236}">
                    <a16:creationId xmlns="" xmlns:a16="http://schemas.microsoft.com/office/drawing/2014/main" id="{2D72A34F-4564-471A-B6AA-AE1DF400A26F}"/>
                  </a:ext>
                </a:extLst>
              </p:cNvPr>
              <p:cNvSpPr/>
              <p:nvPr/>
            </p:nvSpPr>
            <p:spPr>
              <a:xfrm>
                <a:off x="4860032" y="1340768"/>
                <a:ext cx="288032" cy="720080"/>
              </a:xfrm>
              <a:prstGeom prst="roundRect">
                <a:avLst>
                  <a:gd name="adj" fmla="val 39343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0" name="Retângulo: Cantos Arredondados 16">
                <a:extLst>
                  <a:ext uri="{FF2B5EF4-FFF2-40B4-BE49-F238E27FC236}">
                    <a16:creationId xmlns="" xmlns:a16="http://schemas.microsoft.com/office/drawing/2014/main" id="{29E778E2-383E-4A56-974F-1F35B702221A}"/>
                  </a:ext>
                </a:extLst>
              </p:cNvPr>
              <p:cNvSpPr/>
              <p:nvPr/>
            </p:nvSpPr>
            <p:spPr>
              <a:xfrm>
                <a:off x="5004048" y="1412776"/>
                <a:ext cx="115212" cy="288032"/>
              </a:xfrm>
              <a:prstGeom prst="roundRect">
                <a:avLst>
                  <a:gd name="adj" fmla="val 39343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9" name="Agrupar 17">
              <a:extLst>
                <a:ext uri="{FF2B5EF4-FFF2-40B4-BE49-F238E27FC236}">
                  <a16:creationId xmlns="" xmlns:a16="http://schemas.microsoft.com/office/drawing/2014/main" id="{1C1086BE-5C78-46C5-8759-F221A1473050}"/>
                </a:ext>
              </a:extLst>
            </p:cNvPr>
            <p:cNvGrpSpPr/>
            <p:nvPr/>
          </p:nvGrpSpPr>
          <p:grpSpPr>
            <a:xfrm>
              <a:off x="4572000" y="2276872"/>
              <a:ext cx="792088" cy="348945"/>
              <a:chOff x="1691680" y="1268760"/>
              <a:chExt cx="2016224" cy="888224"/>
            </a:xfrm>
          </p:grpSpPr>
          <p:sp>
            <p:nvSpPr>
              <p:cNvPr id="33" name="Forma Livre: Forma 18">
                <a:extLst>
                  <a:ext uri="{FF2B5EF4-FFF2-40B4-BE49-F238E27FC236}">
                    <a16:creationId xmlns="" xmlns:a16="http://schemas.microsoft.com/office/drawing/2014/main" id="{A5FF4AA1-FB76-4089-AF79-C37CF505E719}"/>
                  </a:ext>
                </a:extLst>
              </p:cNvPr>
              <p:cNvSpPr/>
              <p:nvPr/>
            </p:nvSpPr>
            <p:spPr>
              <a:xfrm>
                <a:off x="1691680" y="1268760"/>
                <a:ext cx="936104" cy="888224"/>
              </a:xfrm>
              <a:custGeom>
                <a:avLst/>
                <a:gdLst>
                  <a:gd name="connsiteX0" fmla="*/ 353933 w 1440160"/>
                  <a:gd name="connsiteY0" fmla="*/ 0 h 1210914"/>
                  <a:gd name="connsiteX1" fmla="*/ 548974 w 1440160"/>
                  <a:gd name="connsiteY1" fmla="*/ 10782 h 1210914"/>
                  <a:gd name="connsiteX2" fmla="*/ 1440160 w 1440160"/>
                  <a:gd name="connsiteY2" fmla="*/ 610415 h 1210914"/>
                  <a:gd name="connsiteX3" fmla="*/ 548974 w 1440160"/>
                  <a:gd name="connsiteY3" fmla="*/ 1210048 h 1210914"/>
                  <a:gd name="connsiteX4" fmla="*/ 533309 w 1440160"/>
                  <a:gd name="connsiteY4" fmla="*/ 1210914 h 1210914"/>
                  <a:gd name="connsiteX5" fmla="*/ 517463 w 1440160"/>
                  <a:gd name="connsiteY5" fmla="*/ 1209317 h 1210914"/>
                  <a:gd name="connsiteX6" fmla="*/ 0 w 1440160"/>
                  <a:gd name="connsiteY6" fmla="*/ 574411 h 1210914"/>
                  <a:gd name="connsiteX7" fmla="*/ 285729 w 1440160"/>
                  <a:gd name="connsiteY7" fmla="*/ 37020 h 12109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440160" h="1210914">
                    <a:moveTo>
                      <a:pt x="353933" y="0"/>
                    </a:moveTo>
                    <a:lnTo>
                      <a:pt x="548974" y="10782"/>
                    </a:lnTo>
                    <a:cubicBezTo>
                      <a:pt x="1057573" y="67855"/>
                      <a:pt x="1440160" y="314634"/>
                      <a:pt x="1440160" y="610415"/>
                    </a:cubicBezTo>
                    <a:cubicBezTo>
                      <a:pt x="1440160" y="906197"/>
                      <a:pt x="1057573" y="1152975"/>
                      <a:pt x="548974" y="1210048"/>
                    </a:cubicBezTo>
                    <a:lnTo>
                      <a:pt x="533309" y="1210914"/>
                    </a:lnTo>
                    <a:lnTo>
                      <a:pt x="517463" y="1209317"/>
                    </a:lnTo>
                    <a:cubicBezTo>
                      <a:pt x="222148" y="1148886"/>
                      <a:pt x="0" y="887591"/>
                      <a:pt x="0" y="574411"/>
                    </a:cubicBezTo>
                    <a:cubicBezTo>
                      <a:pt x="0" y="350711"/>
                      <a:pt x="113341" y="153483"/>
                      <a:pt x="285729" y="37020"/>
                    </a:cubicBezTo>
                    <a:close/>
                  </a:path>
                </a:pathLst>
              </a:custGeom>
              <a:solidFill>
                <a:srgbClr val="05FF7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4" name="Forma Livre: Forma 19">
                <a:extLst>
                  <a:ext uri="{FF2B5EF4-FFF2-40B4-BE49-F238E27FC236}">
                    <a16:creationId xmlns="" xmlns:a16="http://schemas.microsoft.com/office/drawing/2014/main" id="{F8045286-37AC-4911-A671-477E8EB257A2}"/>
                  </a:ext>
                </a:extLst>
              </p:cNvPr>
              <p:cNvSpPr/>
              <p:nvPr/>
            </p:nvSpPr>
            <p:spPr>
              <a:xfrm flipH="1">
                <a:off x="2771800" y="1268760"/>
                <a:ext cx="936104" cy="888224"/>
              </a:xfrm>
              <a:custGeom>
                <a:avLst/>
                <a:gdLst>
                  <a:gd name="connsiteX0" fmla="*/ 353933 w 1440160"/>
                  <a:gd name="connsiteY0" fmla="*/ 0 h 1210914"/>
                  <a:gd name="connsiteX1" fmla="*/ 548974 w 1440160"/>
                  <a:gd name="connsiteY1" fmla="*/ 10782 h 1210914"/>
                  <a:gd name="connsiteX2" fmla="*/ 1440160 w 1440160"/>
                  <a:gd name="connsiteY2" fmla="*/ 610415 h 1210914"/>
                  <a:gd name="connsiteX3" fmla="*/ 548974 w 1440160"/>
                  <a:gd name="connsiteY3" fmla="*/ 1210048 h 1210914"/>
                  <a:gd name="connsiteX4" fmla="*/ 533309 w 1440160"/>
                  <a:gd name="connsiteY4" fmla="*/ 1210914 h 1210914"/>
                  <a:gd name="connsiteX5" fmla="*/ 517463 w 1440160"/>
                  <a:gd name="connsiteY5" fmla="*/ 1209317 h 1210914"/>
                  <a:gd name="connsiteX6" fmla="*/ 0 w 1440160"/>
                  <a:gd name="connsiteY6" fmla="*/ 574411 h 1210914"/>
                  <a:gd name="connsiteX7" fmla="*/ 285729 w 1440160"/>
                  <a:gd name="connsiteY7" fmla="*/ 37020 h 12109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440160" h="1210914">
                    <a:moveTo>
                      <a:pt x="353933" y="0"/>
                    </a:moveTo>
                    <a:lnTo>
                      <a:pt x="548974" y="10782"/>
                    </a:lnTo>
                    <a:cubicBezTo>
                      <a:pt x="1057573" y="67855"/>
                      <a:pt x="1440160" y="314634"/>
                      <a:pt x="1440160" y="610415"/>
                    </a:cubicBezTo>
                    <a:cubicBezTo>
                      <a:pt x="1440160" y="906197"/>
                      <a:pt x="1057573" y="1152975"/>
                      <a:pt x="548974" y="1210048"/>
                    </a:cubicBezTo>
                    <a:lnTo>
                      <a:pt x="533309" y="1210914"/>
                    </a:lnTo>
                    <a:lnTo>
                      <a:pt x="517463" y="1209317"/>
                    </a:lnTo>
                    <a:cubicBezTo>
                      <a:pt x="222148" y="1148886"/>
                      <a:pt x="0" y="887591"/>
                      <a:pt x="0" y="574411"/>
                    </a:cubicBezTo>
                    <a:cubicBezTo>
                      <a:pt x="0" y="350711"/>
                      <a:pt x="113341" y="153483"/>
                      <a:pt x="285729" y="37020"/>
                    </a:cubicBezTo>
                    <a:close/>
                  </a:path>
                </a:pathLst>
              </a:custGeom>
              <a:solidFill>
                <a:srgbClr val="05FF7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5" name="Elipse 34">
                <a:extLst>
                  <a:ext uri="{FF2B5EF4-FFF2-40B4-BE49-F238E27FC236}">
                    <a16:creationId xmlns="" xmlns:a16="http://schemas.microsoft.com/office/drawing/2014/main" id="{CD452FDD-69B7-4E28-B5E7-0FEFB45E205A}"/>
                  </a:ext>
                </a:extLst>
              </p:cNvPr>
              <p:cNvSpPr/>
              <p:nvPr/>
            </p:nvSpPr>
            <p:spPr>
              <a:xfrm>
                <a:off x="2483768" y="1556792"/>
                <a:ext cx="432048" cy="432048"/>
              </a:xfrm>
              <a:prstGeom prst="ellipse">
                <a:avLst/>
              </a:prstGeom>
              <a:solidFill>
                <a:srgbClr val="05FF7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6" name="Retângulo: Cantos Arredondados 21">
                <a:extLst>
                  <a:ext uri="{FF2B5EF4-FFF2-40B4-BE49-F238E27FC236}">
                    <a16:creationId xmlns="" xmlns:a16="http://schemas.microsoft.com/office/drawing/2014/main" id="{AF7D2798-BB73-466E-A25A-A2621184FA04}"/>
                  </a:ext>
                </a:extLst>
              </p:cNvPr>
              <p:cNvSpPr/>
              <p:nvPr/>
            </p:nvSpPr>
            <p:spPr>
              <a:xfrm rot="2899544">
                <a:off x="3306093" y="1395083"/>
                <a:ext cx="227559" cy="183053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7" name="Retângulo: Cantos Arredondados 22">
                <a:extLst>
                  <a:ext uri="{FF2B5EF4-FFF2-40B4-BE49-F238E27FC236}">
                    <a16:creationId xmlns="" xmlns:a16="http://schemas.microsoft.com/office/drawing/2014/main" id="{3E77055B-F661-42D4-86CB-10C4D49F7934}"/>
                  </a:ext>
                </a:extLst>
              </p:cNvPr>
              <p:cNvSpPr/>
              <p:nvPr/>
            </p:nvSpPr>
            <p:spPr>
              <a:xfrm rot="2899544">
                <a:off x="2715110" y="1656317"/>
                <a:ext cx="115288" cy="9274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8" name="Retângulo: Cantos Arredondados 23">
                <a:extLst>
                  <a:ext uri="{FF2B5EF4-FFF2-40B4-BE49-F238E27FC236}">
                    <a16:creationId xmlns="" xmlns:a16="http://schemas.microsoft.com/office/drawing/2014/main" id="{2D266FA5-5903-44D9-9DC7-DCB4A530544F}"/>
                  </a:ext>
                </a:extLst>
              </p:cNvPr>
              <p:cNvSpPr/>
              <p:nvPr/>
            </p:nvSpPr>
            <p:spPr>
              <a:xfrm rot="2899544">
                <a:off x="2153964" y="1467091"/>
                <a:ext cx="227559" cy="183053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30" name="Forma Livre: Forma 24">
              <a:extLst>
                <a:ext uri="{FF2B5EF4-FFF2-40B4-BE49-F238E27FC236}">
                  <a16:creationId xmlns="" xmlns:a16="http://schemas.microsoft.com/office/drawing/2014/main" id="{59EBB5C9-01FD-4920-B60F-971211221B04}"/>
                </a:ext>
              </a:extLst>
            </p:cNvPr>
            <p:cNvSpPr/>
            <p:nvPr/>
          </p:nvSpPr>
          <p:spPr>
            <a:xfrm>
              <a:off x="4788024" y="1988840"/>
              <a:ext cx="486100" cy="151092"/>
            </a:xfrm>
            <a:custGeom>
              <a:avLst/>
              <a:gdLst>
                <a:gd name="connsiteX0" fmla="*/ 0 w 1111388"/>
                <a:gd name="connsiteY0" fmla="*/ 0 h 432048"/>
                <a:gd name="connsiteX1" fmla="*/ 178363 w 1111388"/>
                <a:gd name="connsiteY1" fmla="*/ 0 h 432048"/>
                <a:gd name="connsiteX2" fmla="*/ 195264 w 1111388"/>
                <a:gd name="connsiteY2" fmla="*/ 31138 h 432048"/>
                <a:gd name="connsiteX3" fmla="*/ 542992 w 1111388"/>
                <a:gd name="connsiteY3" fmla="*/ 216024 h 432048"/>
                <a:gd name="connsiteX4" fmla="*/ 568396 w 1111388"/>
                <a:gd name="connsiteY4" fmla="*/ 216024 h 432048"/>
                <a:gd name="connsiteX5" fmla="*/ 916124 w 1111388"/>
                <a:gd name="connsiteY5" fmla="*/ 31138 h 432048"/>
                <a:gd name="connsiteX6" fmla="*/ 933026 w 1111388"/>
                <a:gd name="connsiteY6" fmla="*/ 0 h 432048"/>
                <a:gd name="connsiteX7" fmla="*/ 1111388 w 1111388"/>
                <a:gd name="connsiteY7" fmla="*/ 0 h 432048"/>
                <a:gd name="connsiteX8" fmla="*/ 1086488 w 1111388"/>
                <a:gd name="connsiteY8" fmla="*/ 80214 h 432048"/>
                <a:gd name="connsiteX9" fmla="*/ 555694 w 1111388"/>
                <a:gd name="connsiteY9" fmla="*/ 432048 h 432048"/>
                <a:gd name="connsiteX10" fmla="*/ 24900 w 1111388"/>
                <a:gd name="connsiteY10" fmla="*/ 80214 h 432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11388" h="432048">
                  <a:moveTo>
                    <a:pt x="0" y="0"/>
                  </a:moveTo>
                  <a:lnTo>
                    <a:pt x="178363" y="0"/>
                  </a:lnTo>
                  <a:lnTo>
                    <a:pt x="195264" y="31138"/>
                  </a:lnTo>
                  <a:cubicBezTo>
                    <a:pt x="270624" y="142685"/>
                    <a:pt x="398243" y="216024"/>
                    <a:pt x="542992" y="216024"/>
                  </a:cubicBezTo>
                  <a:lnTo>
                    <a:pt x="568396" y="216024"/>
                  </a:lnTo>
                  <a:cubicBezTo>
                    <a:pt x="713145" y="216024"/>
                    <a:pt x="840765" y="142685"/>
                    <a:pt x="916124" y="31138"/>
                  </a:cubicBezTo>
                  <a:lnTo>
                    <a:pt x="933026" y="0"/>
                  </a:lnTo>
                  <a:lnTo>
                    <a:pt x="1111388" y="0"/>
                  </a:lnTo>
                  <a:lnTo>
                    <a:pt x="1086488" y="80214"/>
                  </a:lnTo>
                  <a:cubicBezTo>
                    <a:pt x="999037" y="286972"/>
                    <a:pt x="794307" y="432048"/>
                    <a:pt x="555694" y="432048"/>
                  </a:cubicBezTo>
                  <a:cubicBezTo>
                    <a:pt x="317081" y="432048"/>
                    <a:pt x="112352" y="286972"/>
                    <a:pt x="24900" y="80214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305467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36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139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15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415" tmFilter="0, 0; 0.125,0.2665; 0.25,0.4; 0.375,0.465; 0.5,0.5;  0.625,0.535; 0.75,0.6; 0.875,0.7335; 1,1">
                                          <p:stCondLst>
                                            <p:cond delay="415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7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3" tmFilter="0, 0; 0.125,0.2665; 0.25,0.4; 0.375,0.465; 0.5,0.5;  0.625,0.535; 0.75,0.6; 0.875,0.7335; 1,1">
                                          <p:stCondLst>
                                            <p:cond delay="1035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16">
                                          <p:stCondLst>
                                            <p:cond delay="40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04" decel="50000">
                                          <p:stCondLst>
                                            <p:cond delay="423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16">
                                          <p:stCondLst>
                                            <p:cond delay="82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04" decel="50000">
                                          <p:stCondLst>
                                            <p:cond delay="83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16">
                                          <p:stCondLst>
                                            <p:cond delay="102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04" decel="50000">
                                          <p:stCondLst>
                                            <p:cond delay="1042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16">
                                          <p:stCondLst>
                                            <p:cond delay="113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04" decel="50000">
                                          <p:stCondLst>
                                            <p:cond delay="114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FF7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upo 12"/>
          <p:cNvGrpSpPr/>
          <p:nvPr/>
        </p:nvGrpSpPr>
        <p:grpSpPr>
          <a:xfrm>
            <a:off x="3910450" y="872669"/>
            <a:ext cx="2298013" cy="2757615"/>
            <a:chOff x="3806213" y="865318"/>
            <a:chExt cx="2298013" cy="2757615"/>
          </a:xfrm>
        </p:grpSpPr>
        <p:grpSp>
          <p:nvGrpSpPr>
            <p:cNvPr id="12" name="Grupo 11"/>
            <p:cNvGrpSpPr/>
            <p:nvPr/>
          </p:nvGrpSpPr>
          <p:grpSpPr>
            <a:xfrm>
              <a:off x="3806213" y="865318"/>
              <a:ext cx="2298013" cy="2757615"/>
              <a:chOff x="6907574" y="786758"/>
              <a:chExt cx="2298013" cy="2757615"/>
            </a:xfrm>
          </p:grpSpPr>
          <p:grpSp>
            <p:nvGrpSpPr>
              <p:cNvPr id="63" name="Agrupar 3">
                <a:extLst>
                  <a:ext uri="{FF2B5EF4-FFF2-40B4-BE49-F238E27FC236}">
                    <a16:creationId xmlns="" xmlns:a16="http://schemas.microsoft.com/office/drawing/2014/main" id="{C45FEF34-3D77-4245-91E6-21A8D7F39CAE}"/>
                  </a:ext>
                </a:extLst>
              </p:cNvPr>
              <p:cNvGrpSpPr/>
              <p:nvPr/>
            </p:nvGrpSpPr>
            <p:grpSpPr>
              <a:xfrm>
                <a:off x="6907574" y="786758"/>
                <a:ext cx="2298013" cy="2757615"/>
                <a:chOff x="3131840" y="1124744"/>
                <a:chExt cx="3312368" cy="3888432"/>
              </a:xfrm>
            </p:grpSpPr>
            <p:sp>
              <p:nvSpPr>
                <p:cNvPr id="74" name="Retângulo: Cantos Arredondados 4">
                  <a:extLst>
                    <a:ext uri="{FF2B5EF4-FFF2-40B4-BE49-F238E27FC236}">
                      <a16:creationId xmlns="" xmlns:a16="http://schemas.microsoft.com/office/drawing/2014/main" id="{2901A741-378D-4F90-9213-3C8C001BF999}"/>
                    </a:ext>
                  </a:extLst>
                </p:cNvPr>
                <p:cNvSpPr/>
                <p:nvPr/>
              </p:nvSpPr>
              <p:spPr>
                <a:xfrm>
                  <a:off x="3347864" y="1124744"/>
                  <a:ext cx="2952328" cy="3888432"/>
                </a:xfrm>
                <a:prstGeom prst="roundRect">
                  <a:avLst>
                    <a:gd name="adj" fmla="val 4363"/>
                  </a:avLst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5" name="Retângulo: Cantos Arredondados 5">
                  <a:extLst>
                    <a:ext uri="{FF2B5EF4-FFF2-40B4-BE49-F238E27FC236}">
                      <a16:creationId xmlns="" xmlns:a16="http://schemas.microsoft.com/office/drawing/2014/main" id="{842C104C-6712-4FAB-A86A-FAC9CE782474}"/>
                    </a:ext>
                  </a:extLst>
                </p:cNvPr>
                <p:cNvSpPr/>
                <p:nvPr/>
              </p:nvSpPr>
              <p:spPr>
                <a:xfrm>
                  <a:off x="3131840" y="1124744"/>
                  <a:ext cx="648072" cy="3888432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6BB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6" name="Retângulo: Cantos Arredondados 6">
                  <a:extLst>
                    <a:ext uri="{FF2B5EF4-FFF2-40B4-BE49-F238E27FC236}">
                      <a16:creationId xmlns="" xmlns:a16="http://schemas.microsoft.com/office/drawing/2014/main" id="{255A55C9-6EA9-40DD-A50C-94EDA00AB2EC}"/>
                    </a:ext>
                  </a:extLst>
                </p:cNvPr>
                <p:cNvSpPr/>
                <p:nvPr/>
              </p:nvSpPr>
              <p:spPr>
                <a:xfrm>
                  <a:off x="3491880" y="1628800"/>
                  <a:ext cx="2952328" cy="3384376"/>
                </a:xfrm>
                <a:prstGeom prst="roundRect">
                  <a:avLst>
                    <a:gd name="adj" fmla="val 4363"/>
                  </a:avLst>
                </a:prstGeom>
                <a:solidFill>
                  <a:srgbClr val="0086E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7" name="Forma Livre: Forma 7">
                  <a:extLst>
                    <a:ext uri="{FF2B5EF4-FFF2-40B4-BE49-F238E27FC236}">
                      <a16:creationId xmlns="" xmlns:a16="http://schemas.microsoft.com/office/drawing/2014/main" id="{8B1C2CE6-4108-48D3-8CBE-635179488ECA}"/>
                    </a:ext>
                  </a:extLst>
                </p:cNvPr>
                <p:cNvSpPr/>
                <p:nvPr/>
              </p:nvSpPr>
              <p:spPr>
                <a:xfrm>
                  <a:off x="3275856" y="1268760"/>
                  <a:ext cx="2880320" cy="360040"/>
                </a:xfrm>
                <a:custGeom>
                  <a:avLst/>
                  <a:gdLst>
                    <a:gd name="connsiteX0" fmla="*/ 219248 w 2736304"/>
                    <a:gd name="connsiteY0" fmla="*/ 0 h 438496"/>
                    <a:gd name="connsiteX1" fmla="*/ 2733080 w 2736304"/>
                    <a:gd name="connsiteY1" fmla="*/ 0 h 438496"/>
                    <a:gd name="connsiteX2" fmla="*/ 2736304 w 2736304"/>
                    <a:gd name="connsiteY2" fmla="*/ 325 h 438496"/>
                    <a:gd name="connsiteX3" fmla="*/ 2736304 w 2736304"/>
                    <a:gd name="connsiteY3" fmla="*/ 438171 h 438496"/>
                    <a:gd name="connsiteX4" fmla="*/ 2733080 w 2736304"/>
                    <a:gd name="connsiteY4" fmla="*/ 438496 h 438496"/>
                    <a:gd name="connsiteX5" fmla="*/ 219248 w 2736304"/>
                    <a:gd name="connsiteY5" fmla="*/ 438496 h 438496"/>
                    <a:gd name="connsiteX6" fmla="*/ 0 w 2736304"/>
                    <a:gd name="connsiteY6" fmla="*/ 219248 h 438496"/>
                    <a:gd name="connsiteX7" fmla="*/ 219248 w 2736304"/>
                    <a:gd name="connsiteY7" fmla="*/ 0 h 4384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736304" h="438496">
                      <a:moveTo>
                        <a:pt x="219248" y="0"/>
                      </a:moveTo>
                      <a:lnTo>
                        <a:pt x="2733080" y="0"/>
                      </a:lnTo>
                      <a:lnTo>
                        <a:pt x="2736304" y="325"/>
                      </a:lnTo>
                      <a:lnTo>
                        <a:pt x="2736304" y="438171"/>
                      </a:lnTo>
                      <a:lnTo>
                        <a:pt x="2733080" y="438496"/>
                      </a:lnTo>
                      <a:lnTo>
                        <a:pt x="219248" y="438496"/>
                      </a:lnTo>
                      <a:cubicBezTo>
                        <a:pt x="98161" y="438496"/>
                        <a:pt x="0" y="340335"/>
                        <a:pt x="0" y="219248"/>
                      </a:cubicBezTo>
                      <a:cubicBezTo>
                        <a:pt x="0" y="98161"/>
                        <a:pt x="98161" y="0"/>
                        <a:pt x="219248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8" name="Retângulo 77">
                  <a:extLst>
                    <a:ext uri="{FF2B5EF4-FFF2-40B4-BE49-F238E27FC236}">
                      <a16:creationId xmlns="" xmlns:a16="http://schemas.microsoft.com/office/drawing/2014/main" id="{6444A46D-5BDF-4712-88E7-104DA9FAAFD4}"/>
                    </a:ext>
                  </a:extLst>
                </p:cNvPr>
                <p:cNvSpPr/>
                <p:nvPr/>
              </p:nvSpPr>
              <p:spPr>
                <a:xfrm>
                  <a:off x="3491880" y="1628800"/>
                  <a:ext cx="288032" cy="3384376"/>
                </a:xfrm>
                <a:prstGeom prst="rect">
                  <a:avLst/>
                </a:prstGeom>
                <a:solidFill>
                  <a:srgbClr val="0078D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9" name="Retângulo: Cantos Arredondados 9">
                  <a:extLst>
                    <a:ext uri="{FF2B5EF4-FFF2-40B4-BE49-F238E27FC236}">
                      <a16:creationId xmlns="" xmlns:a16="http://schemas.microsoft.com/office/drawing/2014/main" id="{881B3B66-2052-48AF-979B-60B32E1F7F9E}"/>
                    </a:ext>
                  </a:extLst>
                </p:cNvPr>
                <p:cNvSpPr/>
                <p:nvPr/>
              </p:nvSpPr>
              <p:spPr>
                <a:xfrm>
                  <a:off x="4067944" y="4293096"/>
                  <a:ext cx="2016224" cy="7200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0" name="Retângulo: Cantos Arredondados 10">
                  <a:extLst>
                    <a:ext uri="{FF2B5EF4-FFF2-40B4-BE49-F238E27FC236}">
                      <a16:creationId xmlns="" xmlns:a16="http://schemas.microsoft.com/office/drawing/2014/main" id="{8212EF75-2EF8-4DFC-BEB5-5C95D755FCDA}"/>
                    </a:ext>
                  </a:extLst>
                </p:cNvPr>
                <p:cNvSpPr/>
                <p:nvPr/>
              </p:nvSpPr>
              <p:spPr>
                <a:xfrm>
                  <a:off x="4427984" y="4509120"/>
                  <a:ext cx="1296144" cy="7200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64" name="Agrupar 17">
                <a:extLst>
                  <a:ext uri="{FF2B5EF4-FFF2-40B4-BE49-F238E27FC236}">
                    <a16:creationId xmlns="" xmlns:a16="http://schemas.microsoft.com/office/drawing/2014/main" id="{1C1086BE-5C78-46C5-8759-F221A1473050}"/>
                  </a:ext>
                </a:extLst>
              </p:cNvPr>
              <p:cNvGrpSpPr/>
              <p:nvPr/>
            </p:nvGrpSpPr>
            <p:grpSpPr>
              <a:xfrm>
                <a:off x="7769333" y="2582082"/>
                <a:ext cx="789943" cy="348001"/>
                <a:chOff x="1691680" y="1268760"/>
                <a:chExt cx="2016224" cy="888224"/>
              </a:xfrm>
            </p:grpSpPr>
            <p:sp>
              <p:nvSpPr>
                <p:cNvPr id="68" name="Forma Livre: Forma 18">
                  <a:extLst>
                    <a:ext uri="{FF2B5EF4-FFF2-40B4-BE49-F238E27FC236}">
                      <a16:creationId xmlns="" xmlns:a16="http://schemas.microsoft.com/office/drawing/2014/main" id="{A5FF4AA1-FB76-4089-AF79-C37CF505E719}"/>
                    </a:ext>
                  </a:extLst>
                </p:cNvPr>
                <p:cNvSpPr/>
                <p:nvPr/>
              </p:nvSpPr>
              <p:spPr>
                <a:xfrm>
                  <a:off x="1691680" y="1268760"/>
                  <a:ext cx="936104" cy="888224"/>
                </a:xfrm>
                <a:custGeom>
                  <a:avLst/>
                  <a:gdLst>
                    <a:gd name="connsiteX0" fmla="*/ 353933 w 1440160"/>
                    <a:gd name="connsiteY0" fmla="*/ 0 h 1210914"/>
                    <a:gd name="connsiteX1" fmla="*/ 548974 w 1440160"/>
                    <a:gd name="connsiteY1" fmla="*/ 10782 h 1210914"/>
                    <a:gd name="connsiteX2" fmla="*/ 1440160 w 1440160"/>
                    <a:gd name="connsiteY2" fmla="*/ 610415 h 1210914"/>
                    <a:gd name="connsiteX3" fmla="*/ 548974 w 1440160"/>
                    <a:gd name="connsiteY3" fmla="*/ 1210048 h 1210914"/>
                    <a:gd name="connsiteX4" fmla="*/ 533309 w 1440160"/>
                    <a:gd name="connsiteY4" fmla="*/ 1210914 h 1210914"/>
                    <a:gd name="connsiteX5" fmla="*/ 517463 w 1440160"/>
                    <a:gd name="connsiteY5" fmla="*/ 1209317 h 1210914"/>
                    <a:gd name="connsiteX6" fmla="*/ 0 w 1440160"/>
                    <a:gd name="connsiteY6" fmla="*/ 574411 h 1210914"/>
                    <a:gd name="connsiteX7" fmla="*/ 285729 w 1440160"/>
                    <a:gd name="connsiteY7" fmla="*/ 37020 h 12109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440160" h="1210914">
                      <a:moveTo>
                        <a:pt x="353933" y="0"/>
                      </a:moveTo>
                      <a:lnTo>
                        <a:pt x="548974" y="10782"/>
                      </a:lnTo>
                      <a:cubicBezTo>
                        <a:pt x="1057573" y="67855"/>
                        <a:pt x="1440160" y="314634"/>
                        <a:pt x="1440160" y="610415"/>
                      </a:cubicBezTo>
                      <a:cubicBezTo>
                        <a:pt x="1440160" y="906197"/>
                        <a:pt x="1057573" y="1152975"/>
                        <a:pt x="548974" y="1210048"/>
                      </a:cubicBezTo>
                      <a:lnTo>
                        <a:pt x="533309" y="1210914"/>
                      </a:lnTo>
                      <a:lnTo>
                        <a:pt x="517463" y="1209317"/>
                      </a:lnTo>
                      <a:cubicBezTo>
                        <a:pt x="222148" y="1148886"/>
                        <a:pt x="0" y="887591"/>
                        <a:pt x="0" y="574411"/>
                      </a:cubicBezTo>
                      <a:cubicBezTo>
                        <a:pt x="0" y="350711"/>
                        <a:pt x="113341" y="153483"/>
                        <a:pt x="285729" y="37020"/>
                      </a:cubicBezTo>
                      <a:close/>
                    </a:path>
                  </a:pathLst>
                </a:custGeom>
                <a:solidFill>
                  <a:srgbClr val="05FF7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9" name="Forma Livre: Forma 19">
                  <a:extLst>
                    <a:ext uri="{FF2B5EF4-FFF2-40B4-BE49-F238E27FC236}">
                      <a16:creationId xmlns="" xmlns:a16="http://schemas.microsoft.com/office/drawing/2014/main" id="{F8045286-37AC-4911-A671-477E8EB257A2}"/>
                    </a:ext>
                  </a:extLst>
                </p:cNvPr>
                <p:cNvSpPr/>
                <p:nvPr/>
              </p:nvSpPr>
              <p:spPr>
                <a:xfrm flipH="1">
                  <a:off x="2771800" y="1268760"/>
                  <a:ext cx="936104" cy="888224"/>
                </a:xfrm>
                <a:custGeom>
                  <a:avLst/>
                  <a:gdLst>
                    <a:gd name="connsiteX0" fmla="*/ 353933 w 1440160"/>
                    <a:gd name="connsiteY0" fmla="*/ 0 h 1210914"/>
                    <a:gd name="connsiteX1" fmla="*/ 548974 w 1440160"/>
                    <a:gd name="connsiteY1" fmla="*/ 10782 h 1210914"/>
                    <a:gd name="connsiteX2" fmla="*/ 1440160 w 1440160"/>
                    <a:gd name="connsiteY2" fmla="*/ 610415 h 1210914"/>
                    <a:gd name="connsiteX3" fmla="*/ 548974 w 1440160"/>
                    <a:gd name="connsiteY3" fmla="*/ 1210048 h 1210914"/>
                    <a:gd name="connsiteX4" fmla="*/ 533309 w 1440160"/>
                    <a:gd name="connsiteY4" fmla="*/ 1210914 h 1210914"/>
                    <a:gd name="connsiteX5" fmla="*/ 517463 w 1440160"/>
                    <a:gd name="connsiteY5" fmla="*/ 1209317 h 1210914"/>
                    <a:gd name="connsiteX6" fmla="*/ 0 w 1440160"/>
                    <a:gd name="connsiteY6" fmla="*/ 574411 h 1210914"/>
                    <a:gd name="connsiteX7" fmla="*/ 285729 w 1440160"/>
                    <a:gd name="connsiteY7" fmla="*/ 37020 h 12109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440160" h="1210914">
                      <a:moveTo>
                        <a:pt x="353933" y="0"/>
                      </a:moveTo>
                      <a:lnTo>
                        <a:pt x="548974" y="10782"/>
                      </a:lnTo>
                      <a:cubicBezTo>
                        <a:pt x="1057573" y="67855"/>
                        <a:pt x="1440160" y="314634"/>
                        <a:pt x="1440160" y="610415"/>
                      </a:cubicBezTo>
                      <a:cubicBezTo>
                        <a:pt x="1440160" y="906197"/>
                        <a:pt x="1057573" y="1152975"/>
                        <a:pt x="548974" y="1210048"/>
                      </a:cubicBezTo>
                      <a:lnTo>
                        <a:pt x="533309" y="1210914"/>
                      </a:lnTo>
                      <a:lnTo>
                        <a:pt x="517463" y="1209317"/>
                      </a:lnTo>
                      <a:cubicBezTo>
                        <a:pt x="222148" y="1148886"/>
                        <a:pt x="0" y="887591"/>
                        <a:pt x="0" y="574411"/>
                      </a:cubicBezTo>
                      <a:cubicBezTo>
                        <a:pt x="0" y="350711"/>
                        <a:pt x="113341" y="153483"/>
                        <a:pt x="285729" y="37020"/>
                      </a:cubicBezTo>
                      <a:close/>
                    </a:path>
                  </a:pathLst>
                </a:custGeom>
                <a:solidFill>
                  <a:srgbClr val="05FF7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0" name="Elipse 69">
                  <a:extLst>
                    <a:ext uri="{FF2B5EF4-FFF2-40B4-BE49-F238E27FC236}">
                      <a16:creationId xmlns="" xmlns:a16="http://schemas.microsoft.com/office/drawing/2014/main" id="{CD452FDD-69B7-4E28-B5E7-0FEFB45E205A}"/>
                    </a:ext>
                  </a:extLst>
                </p:cNvPr>
                <p:cNvSpPr/>
                <p:nvPr/>
              </p:nvSpPr>
              <p:spPr>
                <a:xfrm>
                  <a:off x="2483768" y="1556792"/>
                  <a:ext cx="432048" cy="432048"/>
                </a:xfrm>
                <a:prstGeom prst="ellipse">
                  <a:avLst/>
                </a:prstGeom>
                <a:solidFill>
                  <a:srgbClr val="05FF7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1" name="Retângulo: Cantos Arredondados 21">
                  <a:extLst>
                    <a:ext uri="{FF2B5EF4-FFF2-40B4-BE49-F238E27FC236}">
                      <a16:creationId xmlns="" xmlns:a16="http://schemas.microsoft.com/office/drawing/2014/main" id="{AF7D2798-BB73-466E-A25A-A2621184FA04}"/>
                    </a:ext>
                  </a:extLst>
                </p:cNvPr>
                <p:cNvSpPr/>
                <p:nvPr/>
              </p:nvSpPr>
              <p:spPr>
                <a:xfrm rot="2899544">
                  <a:off x="3306093" y="1395083"/>
                  <a:ext cx="227559" cy="18305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2" name="Retângulo: Cantos Arredondados 22">
                  <a:extLst>
                    <a:ext uri="{FF2B5EF4-FFF2-40B4-BE49-F238E27FC236}">
                      <a16:creationId xmlns="" xmlns:a16="http://schemas.microsoft.com/office/drawing/2014/main" id="{3E77055B-F661-42D4-86CB-10C4D49F7934}"/>
                    </a:ext>
                  </a:extLst>
                </p:cNvPr>
                <p:cNvSpPr/>
                <p:nvPr/>
              </p:nvSpPr>
              <p:spPr>
                <a:xfrm rot="2899544">
                  <a:off x="2715110" y="1656317"/>
                  <a:ext cx="115288" cy="9274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3" name="Retângulo: Cantos Arredondados 23">
                  <a:extLst>
                    <a:ext uri="{FF2B5EF4-FFF2-40B4-BE49-F238E27FC236}">
                      <a16:creationId xmlns="" xmlns:a16="http://schemas.microsoft.com/office/drawing/2014/main" id="{2D266FA5-5903-44D9-9DC7-DCB4A530544F}"/>
                    </a:ext>
                  </a:extLst>
                </p:cNvPr>
                <p:cNvSpPr/>
                <p:nvPr/>
              </p:nvSpPr>
              <p:spPr>
                <a:xfrm rot="2899544">
                  <a:off x="2153964" y="1467091"/>
                  <a:ext cx="227559" cy="18305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65" name="Forma Livre: Forma 24">
                <a:extLst>
                  <a:ext uri="{FF2B5EF4-FFF2-40B4-BE49-F238E27FC236}">
                    <a16:creationId xmlns="" xmlns:a16="http://schemas.microsoft.com/office/drawing/2014/main" id="{59EBB5C9-01FD-4920-B60F-971211221B04}"/>
                  </a:ext>
                </a:extLst>
              </p:cNvPr>
              <p:cNvSpPr/>
              <p:nvPr/>
            </p:nvSpPr>
            <p:spPr>
              <a:xfrm>
                <a:off x="7984772" y="2294836"/>
                <a:ext cx="484783" cy="150683"/>
              </a:xfrm>
              <a:custGeom>
                <a:avLst/>
                <a:gdLst>
                  <a:gd name="connsiteX0" fmla="*/ 0 w 1111388"/>
                  <a:gd name="connsiteY0" fmla="*/ 0 h 432048"/>
                  <a:gd name="connsiteX1" fmla="*/ 178363 w 1111388"/>
                  <a:gd name="connsiteY1" fmla="*/ 0 h 432048"/>
                  <a:gd name="connsiteX2" fmla="*/ 195264 w 1111388"/>
                  <a:gd name="connsiteY2" fmla="*/ 31138 h 432048"/>
                  <a:gd name="connsiteX3" fmla="*/ 542992 w 1111388"/>
                  <a:gd name="connsiteY3" fmla="*/ 216024 h 432048"/>
                  <a:gd name="connsiteX4" fmla="*/ 568396 w 1111388"/>
                  <a:gd name="connsiteY4" fmla="*/ 216024 h 432048"/>
                  <a:gd name="connsiteX5" fmla="*/ 916124 w 1111388"/>
                  <a:gd name="connsiteY5" fmla="*/ 31138 h 432048"/>
                  <a:gd name="connsiteX6" fmla="*/ 933026 w 1111388"/>
                  <a:gd name="connsiteY6" fmla="*/ 0 h 432048"/>
                  <a:gd name="connsiteX7" fmla="*/ 1111388 w 1111388"/>
                  <a:gd name="connsiteY7" fmla="*/ 0 h 432048"/>
                  <a:gd name="connsiteX8" fmla="*/ 1086488 w 1111388"/>
                  <a:gd name="connsiteY8" fmla="*/ 80214 h 432048"/>
                  <a:gd name="connsiteX9" fmla="*/ 555694 w 1111388"/>
                  <a:gd name="connsiteY9" fmla="*/ 432048 h 432048"/>
                  <a:gd name="connsiteX10" fmla="*/ 24900 w 1111388"/>
                  <a:gd name="connsiteY10" fmla="*/ 80214 h 4320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111388" h="432048">
                    <a:moveTo>
                      <a:pt x="0" y="0"/>
                    </a:moveTo>
                    <a:lnTo>
                      <a:pt x="178363" y="0"/>
                    </a:lnTo>
                    <a:lnTo>
                      <a:pt x="195264" y="31138"/>
                    </a:lnTo>
                    <a:cubicBezTo>
                      <a:pt x="270624" y="142685"/>
                      <a:pt x="398243" y="216024"/>
                      <a:pt x="542992" y="216024"/>
                    </a:cubicBezTo>
                    <a:lnTo>
                      <a:pt x="568396" y="216024"/>
                    </a:lnTo>
                    <a:cubicBezTo>
                      <a:pt x="713145" y="216024"/>
                      <a:pt x="840765" y="142685"/>
                      <a:pt x="916124" y="31138"/>
                    </a:cubicBezTo>
                    <a:lnTo>
                      <a:pt x="933026" y="0"/>
                    </a:lnTo>
                    <a:lnTo>
                      <a:pt x="1111388" y="0"/>
                    </a:lnTo>
                    <a:lnTo>
                      <a:pt x="1086488" y="80214"/>
                    </a:lnTo>
                    <a:cubicBezTo>
                      <a:pt x="999037" y="286972"/>
                      <a:pt x="794307" y="432048"/>
                      <a:pt x="555694" y="432048"/>
                    </a:cubicBezTo>
                    <a:cubicBezTo>
                      <a:pt x="317081" y="432048"/>
                      <a:pt x="112352" y="286972"/>
                      <a:pt x="24900" y="80214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7" name="Agrupar 11">
              <a:extLst>
                <a:ext uri="{FF2B5EF4-FFF2-40B4-BE49-F238E27FC236}">
                  <a16:creationId xmlns="" xmlns:a16="http://schemas.microsoft.com/office/drawing/2014/main" id="{97B2E01E-EC47-4BCE-BC4F-99A6EC444B19}"/>
                </a:ext>
              </a:extLst>
            </p:cNvPr>
            <p:cNvGrpSpPr/>
            <p:nvPr/>
          </p:nvGrpSpPr>
          <p:grpSpPr>
            <a:xfrm>
              <a:off x="4466721" y="1670425"/>
              <a:ext cx="287252" cy="718129"/>
              <a:chOff x="4355972" y="1268760"/>
              <a:chExt cx="288032" cy="720080"/>
            </a:xfrm>
          </p:grpSpPr>
          <p:sp>
            <p:nvSpPr>
              <p:cNvPr id="41" name="Retângulo: Cantos Arredondados 12">
                <a:extLst>
                  <a:ext uri="{FF2B5EF4-FFF2-40B4-BE49-F238E27FC236}">
                    <a16:creationId xmlns="" xmlns:a16="http://schemas.microsoft.com/office/drawing/2014/main" id="{10540542-C57F-4691-AF17-40583ACBA3F1}"/>
                  </a:ext>
                </a:extLst>
              </p:cNvPr>
              <p:cNvSpPr/>
              <p:nvPr/>
            </p:nvSpPr>
            <p:spPr>
              <a:xfrm>
                <a:off x="4355972" y="1268760"/>
                <a:ext cx="288032" cy="720080"/>
              </a:xfrm>
              <a:prstGeom prst="roundRect">
                <a:avLst>
                  <a:gd name="adj" fmla="val 39343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2" name="Retângulo: Cantos Arredondados 13">
                <a:extLst>
                  <a:ext uri="{FF2B5EF4-FFF2-40B4-BE49-F238E27FC236}">
                    <a16:creationId xmlns="" xmlns:a16="http://schemas.microsoft.com/office/drawing/2014/main" id="{552902B3-14B4-4F02-ABBE-E36047405A23}"/>
                  </a:ext>
                </a:extLst>
              </p:cNvPr>
              <p:cNvSpPr/>
              <p:nvPr/>
            </p:nvSpPr>
            <p:spPr>
              <a:xfrm>
                <a:off x="4499990" y="1340768"/>
                <a:ext cx="115212" cy="288032"/>
              </a:xfrm>
              <a:prstGeom prst="roundRect">
                <a:avLst>
                  <a:gd name="adj" fmla="val 39343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8" name="Agrupar 14">
              <a:extLst>
                <a:ext uri="{FF2B5EF4-FFF2-40B4-BE49-F238E27FC236}">
                  <a16:creationId xmlns="" xmlns:a16="http://schemas.microsoft.com/office/drawing/2014/main" id="{4DD22468-0F77-455F-8343-D2977BA9D815}"/>
                </a:ext>
              </a:extLst>
            </p:cNvPr>
            <p:cNvGrpSpPr/>
            <p:nvPr/>
          </p:nvGrpSpPr>
          <p:grpSpPr>
            <a:xfrm>
              <a:off x="5411469" y="1637489"/>
              <a:ext cx="287252" cy="718129"/>
              <a:chOff x="4860032" y="1340768"/>
              <a:chExt cx="288032" cy="720080"/>
            </a:xfrm>
          </p:grpSpPr>
          <p:sp>
            <p:nvSpPr>
              <p:cNvPr id="39" name="Retângulo: Cantos Arredondados 15">
                <a:extLst>
                  <a:ext uri="{FF2B5EF4-FFF2-40B4-BE49-F238E27FC236}">
                    <a16:creationId xmlns="" xmlns:a16="http://schemas.microsoft.com/office/drawing/2014/main" id="{2D72A34F-4564-471A-B6AA-AE1DF400A26F}"/>
                  </a:ext>
                </a:extLst>
              </p:cNvPr>
              <p:cNvSpPr/>
              <p:nvPr/>
            </p:nvSpPr>
            <p:spPr>
              <a:xfrm>
                <a:off x="4860032" y="1340768"/>
                <a:ext cx="288032" cy="720080"/>
              </a:xfrm>
              <a:prstGeom prst="roundRect">
                <a:avLst>
                  <a:gd name="adj" fmla="val 39343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0" name="Retângulo: Cantos Arredondados 16">
                <a:extLst>
                  <a:ext uri="{FF2B5EF4-FFF2-40B4-BE49-F238E27FC236}">
                    <a16:creationId xmlns="" xmlns:a16="http://schemas.microsoft.com/office/drawing/2014/main" id="{29E778E2-383E-4A56-974F-1F35B702221A}"/>
                  </a:ext>
                </a:extLst>
              </p:cNvPr>
              <p:cNvSpPr/>
              <p:nvPr/>
            </p:nvSpPr>
            <p:spPr>
              <a:xfrm>
                <a:off x="5004048" y="1412776"/>
                <a:ext cx="115212" cy="288032"/>
              </a:xfrm>
              <a:prstGeom prst="roundRect">
                <a:avLst>
                  <a:gd name="adj" fmla="val 39343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114" name="Agrupar 113">
            <a:extLst>
              <a:ext uri="{FF2B5EF4-FFF2-40B4-BE49-F238E27FC236}">
                <a16:creationId xmlns="" xmlns:a16="http://schemas.microsoft.com/office/drawing/2014/main" id="{EC4A9AC8-F4D5-4B09-8F27-10182533BBE6}"/>
              </a:ext>
            </a:extLst>
          </p:cNvPr>
          <p:cNvGrpSpPr/>
          <p:nvPr/>
        </p:nvGrpSpPr>
        <p:grpSpPr>
          <a:xfrm>
            <a:off x="-2777821" y="1915794"/>
            <a:ext cx="2304256" cy="2765107"/>
            <a:chOff x="3131840" y="1124744"/>
            <a:chExt cx="3312368" cy="3888432"/>
          </a:xfrm>
        </p:grpSpPr>
        <p:sp>
          <p:nvSpPr>
            <p:cNvPr id="115" name="Retângulo: Cantos Arredondados 114">
              <a:extLst>
                <a:ext uri="{FF2B5EF4-FFF2-40B4-BE49-F238E27FC236}">
                  <a16:creationId xmlns="" xmlns:a16="http://schemas.microsoft.com/office/drawing/2014/main" id="{EF1FC69D-3983-4649-A796-EEFD15A337AF}"/>
                </a:ext>
              </a:extLst>
            </p:cNvPr>
            <p:cNvSpPr/>
            <p:nvPr/>
          </p:nvSpPr>
          <p:spPr>
            <a:xfrm>
              <a:off x="3347864" y="1124744"/>
              <a:ext cx="2952328" cy="3888432"/>
            </a:xfrm>
            <a:prstGeom prst="roundRect">
              <a:avLst>
                <a:gd name="adj" fmla="val 4363"/>
              </a:avLst>
            </a:prstGeom>
            <a:solidFill>
              <a:srgbClr val="006B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6" name="Retângulo: Cantos Arredondados 115">
              <a:extLst>
                <a:ext uri="{FF2B5EF4-FFF2-40B4-BE49-F238E27FC236}">
                  <a16:creationId xmlns="" xmlns:a16="http://schemas.microsoft.com/office/drawing/2014/main" id="{E9BE8618-AB65-42F4-9752-F24130D692A7}"/>
                </a:ext>
              </a:extLst>
            </p:cNvPr>
            <p:cNvSpPr/>
            <p:nvPr/>
          </p:nvSpPr>
          <p:spPr>
            <a:xfrm>
              <a:off x="3131840" y="1124744"/>
              <a:ext cx="648072" cy="3888432"/>
            </a:xfrm>
            <a:prstGeom prst="roundRect">
              <a:avLst>
                <a:gd name="adj" fmla="val 50000"/>
              </a:avLst>
            </a:prstGeom>
            <a:solidFill>
              <a:srgbClr val="006B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7" name="Retângulo: Cantos Arredondados 116">
              <a:extLst>
                <a:ext uri="{FF2B5EF4-FFF2-40B4-BE49-F238E27FC236}">
                  <a16:creationId xmlns="" xmlns:a16="http://schemas.microsoft.com/office/drawing/2014/main" id="{877780EE-28A7-4A14-A0E6-0A3212B86155}"/>
                </a:ext>
              </a:extLst>
            </p:cNvPr>
            <p:cNvSpPr/>
            <p:nvPr/>
          </p:nvSpPr>
          <p:spPr>
            <a:xfrm>
              <a:off x="3491880" y="1628800"/>
              <a:ext cx="2952328" cy="3384376"/>
            </a:xfrm>
            <a:prstGeom prst="roundRect">
              <a:avLst>
                <a:gd name="adj" fmla="val 4363"/>
              </a:avLst>
            </a:prstGeom>
            <a:solidFill>
              <a:srgbClr val="0086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8" name="Forma Livre: Forma 117">
              <a:extLst>
                <a:ext uri="{FF2B5EF4-FFF2-40B4-BE49-F238E27FC236}">
                  <a16:creationId xmlns="" xmlns:a16="http://schemas.microsoft.com/office/drawing/2014/main" id="{B78ADCF5-F5CC-4A76-A645-64BB061DE346}"/>
                </a:ext>
              </a:extLst>
            </p:cNvPr>
            <p:cNvSpPr/>
            <p:nvPr/>
          </p:nvSpPr>
          <p:spPr>
            <a:xfrm>
              <a:off x="3275856" y="1268760"/>
              <a:ext cx="2880320" cy="360040"/>
            </a:xfrm>
            <a:custGeom>
              <a:avLst/>
              <a:gdLst>
                <a:gd name="connsiteX0" fmla="*/ 219248 w 2736304"/>
                <a:gd name="connsiteY0" fmla="*/ 0 h 438496"/>
                <a:gd name="connsiteX1" fmla="*/ 2733080 w 2736304"/>
                <a:gd name="connsiteY1" fmla="*/ 0 h 438496"/>
                <a:gd name="connsiteX2" fmla="*/ 2736304 w 2736304"/>
                <a:gd name="connsiteY2" fmla="*/ 325 h 438496"/>
                <a:gd name="connsiteX3" fmla="*/ 2736304 w 2736304"/>
                <a:gd name="connsiteY3" fmla="*/ 438171 h 438496"/>
                <a:gd name="connsiteX4" fmla="*/ 2733080 w 2736304"/>
                <a:gd name="connsiteY4" fmla="*/ 438496 h 438496"/>
                <a:gd name="connsiteX5" fmla="*/ 219248 w 2736304"/>
                <a:gd name="connsiteY5" fmla="*/ 438496 h 438496"/>
                <a:gd name="connsiteX6" fmla="*/ 0 w 2736304"/>
                <a:gd name="connsiteY6" fmla="*/ 219248 h 438496"/>
                <a:gd name="connsiteX7" fmla="*/ 219248 w 2736304"/>
                <a:gd name="connsiteY7" fmla="*/ 0 h 438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736304" h="438496">
                  <a:moveTo>
                    <a:pt x="219248" y="0"/>
                  </a:moveTo>
                  <a:lnTo>
                    <a:pt x="2733080" y="0"/>
                  </a:lnTo>
                  <a:lnTo>
                    <a:pt x="2736304" y="325"/>
                  </a:lnTo>
                  <a:lnTo>
                    <a:pt x="2736304" y="438171"/>
                  </a:lnTo>
                  <a:lnTo>
                    <a:pt x="2733080" y="438496"/>
                  </a:lnTo>
                  <a:lnTo>
                    <a:pt x="219248" y="438496"/>
                  </a:lnTo>
                  <a:cubicBezTo>
                    <a:pt x="98161" y="438496"/>
                    <a:pt x="0" y="340335"/>
                    <a:pt x="0" y="219248"/>
                  </a:cubicBezTo>
                  <a:cubicBezTo>
                    <a:pt x="0" y="98161"/>
                    <a:pt x="98161" y="0"/>
                    <a:pt x="21924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9" name="Retângulo 118">
              <a:extLst>
                <a:ext uri="{FF2B5EF4-FFF2-40B4-BE49-F238E27FC236}">
                  <a16:creationId xmlns="" xmlns:a16="http://schemas.microsoft.com/office/drawing/2014/main" id="{67F7C1E0-20D5-4DEF-AFBF-7E75BED02803}"/>
                </a:ext>
              </a:extLst>
            </p:cNvPr>
            <p:cNvSpPr/>
            <p:nvPr/>
          </p:nvSpPr>
          <p:spPr>
            <a:xfrm>
              <a:off x="3491880" y="1628800"/>
              <a:ext cx="288032" cy="3384376"/>
            </a:xfrm>
            <a:prstGeom prst="rect">
              <a:avLst/>
            </a:prstGeom>
            <a:solidFill>
              <a:srgbClr val="0078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0" name="Retângulo: Cantos Arredondados 119">
              <a:extLst>
                <a:ext uri="{FF2B5EF4-FFF2-40B4-BE49-F238E27FC236}">
                  <a16:creationId xmlns="" xmlns:a16="http://schemas.microsoft.com/office/drawing/2014/main" id="{7E3F3600-A9E2-4867-B866-D3808239A0A7}"/>
                </a:ext>
              </a:extLst>
            </p:cNvPr>
            <p:cNvSpPr/>
            <p:nvPr/>
          </p:nvSpPr>
          <p:spPr>
            <a:xfrm>
              <a:off x="4067944" y="4293096"/>
              <a:ext cx="2016224" cy="7200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1" name="Retângulo: Cantos Arredondados 120">
              <a:extLst>
                <a:ext uri="{FF2B5EF4-FFF2-40B4-BE49-F238E27FC236}">
                  <a16:creationId xmlns="" xmlns:a16="http://schemas.microsoft.com/office/drawing/2014/main" id="{C2F572A8-FFF0-4736-BA07-19DD78D4F3C1}"/>
                </a:ext>
              </a:extLst>
            </p:cNvPr>
            <p:cNvSpPr/>
            <p:nvPr/>
          </p:nvSpPr>
          <p:spPr>
            <a:xfrm>
              <a:off x="4427984" y="4509120"/>
              <a:ext cx="1296144" cy="7200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31" name="Retângulo 30">
            <a:extLst>
              <a:ext uri="{FF2B5EF4-FFF2-40B4-BE49-F238E27FC236}">
                <a16:creationId xmlns="" xmlns:a16="http://schemas.microsoft.com/office/drawing/2014/main" id="{1D35B8E0-5B77-4F78-B020-1D9680793D3F}"/>
              </a:ext>
            </a:extLst>
          </p:cNvPr>
          <p:cNvSpPr/>
          <p:nvPr/>
        </p:nvSpPr>
        <p:spPr>
          <a:xfrm>
            <a:off x="3707905" y="4005064"/>
            <a:ext cx="216024" cy="1440160"/>
          </a:xfrm>
          <a:prstGeom prst="rect">
            <a:avLst/>
          </a:prstGeom>
          <a:solidFill>
            <a:srgbClr val="007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Forma Livre: Forma 46">
            <a:extLst>
              <a:ext uri="{FF2B5EF4-FFF2-40B4-BE49-F238E27FC236}">
                <a16:creationId xmlns="" xmlns:a16="http://schemas.microsoft.com/office/drawing/2014/main" id="{CA5AA3B5-D86F-47B1-BF70-AFBE1E3895A9}"/>
              </a:ext>
            </a:extLst>
          </p:cNvPr>
          <p:cNvSpPr/>
          <p:nvPr/>
        </p:nvSpPr>
        <p:spPr>
          <a:xfrm>
            <a:off x="4211961" y="4293096"/>
            <a:ext cx="1008112" cy="1152128"/>
          </a:xfrm>
          <a:custGeom>
            <a:avLst/>
            <a:gdLst>
              <a:gd name="connsiteX0" fmla="*/ 0 w 1224136"/>
              <a:gd name="connsiteY0" fmla="*/ 0 h 1152128"/>
              <a:gd name="connsiteX1" fmla="*/ 216024 w 1224136"/>
              <a:gd name="connsiteY1" fmla="*/ 0 h 1152128"/>
              <a:gd name="connsiteX2" fmla="*/ 216024 w 1224136"/>
              <a:gd name="connsiteY2" fmla="*/ 547737 h 1152128"/>
              <a:gd name="connsiteX3" fmla="*/ 569921 w 1224136"/>
              <a:gd name="connsiteY3" fmla="*/ 936104 h 1152128"/>
              <a:gd name="connsiteX4" fmla="*/ 654215 w 1224136"/>
              <a:gd name="connsiteY4" fmla="*/ 936104 h 1152128"/>
              <a:gd name="connsiteX5" fmla="*/ 1008112 w 1224136"/>
              <a:gd name="connsiteY5" fmla="*/ 547737 h 1152128"/>
              <a:gd name="connsiteX6" fmla="*/ 1008112 w 1224136"/>
              <a:gd name="connsiteY6" fmla="*/ 0 h 1152128"/>
              <a:gd name="connsiteX7" fmla="*/ 1224136 w 1224136"/>
              <a:gd name="connsiteY7" fmla="*/ 0 h 1152128"/>
              <a:gd name="connsiteX8" fmla="*/ 1224136 w 1224136"/>
              <a:gd name="connsiteY8" fmla="*/ 605196 h 1152128"/>
              <a:gd name="connsiteX9" fmla="*/ 677204 w 1224136"/>
              <a:gd name="connsiteY9" fmla="*/ 1152128 h 1152128"/>
              <a:gd name="connsiteX10" fmla="*/ 546932 w 1224136"/>
              <a:gd name="connsiteY10" fmla="*/ 1152128 h 1152128"/>
              <a:gd name="connsiteX11" fmla="*/ 0 w 1224136"/>
              <a:gd name="connsiteY11" fmla="*/ 605196 h 1152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24136" h="1152128">
                <a:moveTo>
                  <a:pt x="0" y="0"/>
                </a:moveTo>
                <a:lnTo>
                  <a:pt x="216024" y="0"/>
                </a:lnTo>
                <a:lnTo>
                  <a:pt x="216024" y="547737"/>
                </a:lnTo>
                <a:cubicBezTo>
                  <a:pt x="216024" y="762226"/>
                  <a:pt x="374469" y="936104"/>
                  <a:pt x="569921" y="936104"/>
                </a:cubicBezTo>
                <a:lnTo>
                  <a:pt x="654215" y="936104"/>
                </a:lnTo>
                <a:cubicBezTo>
                  <a:pt x="849667" y="936104"/>
                  <a:pt x="1008112" y="762226"/>
                  <a:pt x="1008112" y="547737"/>
                </a:cubicBezTo>
                <a:lnTo>
                  <a:pt x="1008112" y="0"/>
                </a:lnTo>
                <a:lnTo>
                  <a:pt x="1224136" y="0"/>
                </a:lnTo>
                <a:lnTo>
                  <a:pt x="1224136" y="605196"/>
                </a:lnTo>
                <a:cubicBezTo>
                  <a:pt x="1224136" y="907258"/>
                  <a:pt x="979266" y="1152128"/>
                  <a:pt x="677204" y="1152128"/>
                </a:cubicBezTo>
                <a:lnTo>
                  <a:pt x="546932" y="1152128"/>
                </a:lnTo>
                <a:cubicBezTo>
                  <a:pt x="244870" y="1152128"/>
                  <a:pt x="0" y="907258"/>
                  <a:pt x="0" y="605196"/>
                </a:cubicBezTo>
                <a:close/>
              </a:path>
            </a:pathLst>
          </a:custGeom>
          <a:solidFill>
            <a:srgbClr val="007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Forma Livre: Forma 56">
            <a:extLst>
              <a:ext uri="{FF2B5EF4-FFF2-40B4-BE49-F238E27FC236}">
                <a16:creationId xmlns="" xmlns:a16="http://schemas.microsoft.com/office/drawing/2014/main" id="{7C85EB61-88CA-421C-AEE1-DD45034A253C}"/>
              </a:ext>
            </a:extLst>
          </p:cNvPr>
          <p:cNvSpPr/>
          <p:nvPr/>
        </p:nvSpPr>
        <p:spPr>
          <a:xfrm>
            <a:off x="5436097" y="4293096"/>
            <a:ext cx="840093" cy="1152128"/>
          </a:xfrm>
          <a:custGeom>
            <a:avLst/>
            <a:gdLst>
              <a:gd name="connsiteX0" fmla="*/ 216024 w 1008112"/>
              <a:gd name="connsiteY0" fmla="*/ 216023 h 1296144"/>
              <a:gd name="connsiteX1" fmla="*/ 216024 w 1008112"/>
              <a:gd name="connsiteY1" fmla="*/ 1080120 h 1296144"/>
              <a:gd name="connsiteX2" fmla="*/ 393275 w 1008112"/>
              <a:gd name="connsiteY2" fmla="*/ 1080120 h 1296144"/>
              <a:gd name="connsiteX3" fmla="*/ 792088 w 1008112"/>
              <a:gd name="connsiteY3" fmla="*/ 648072 h 1296144"/>
              <a:gd name="connsiteX4" fmla="*/ 393275 w 1008112"/>
              <a:gd name="connsiteY4" fmla="*/ 216023 h 1296144"/>
              <a:gd name="connsiteX5" fmla="*/ 0 w 1008112"/>
              <a:gd name="connsiteY5" fmla="*/ 0 h 1296144"/>
              <a:gd name="connsiteX6" fmla="*/ 310189 w 1008112"/>
              <a:gd name="connsiteY6" fmla="*/ 0 h 1296144"/>
              <a:gd name="connsiteX7" fmla="*/ 1008112 w 1008112"/>
              <a:gd name="connsiteY7" fmla="*/ 648072 h 1296144"/>
              <a:gd name="connsiteX8" fmla="*/ 310189 w 1008112"/>
              <a:gd name="connsiteY8" fmla="*/ 1296144 h 1296144"/>
              <a:gd name="connsiteX9" fmla="*/ 0 w 1008112"/>
              <a:gd name="connsiteY9" fmla="*/ 1296144 h 1296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08112" h="1296144">
                <a:moveTo>
                  <a:pt x="216024" y="216023"/>
                </a:moveTo>
                <a:lnTo>
                  <a:pt x="216024" y="1080120"/>
                </a:lnTo>
                <a:lnTo>
                  <a:pt x="393275" y="1080120"/>
                </a:lnTo>
                <a:cubicBezTo>
                  <a:pt x="613533" y="1080120"/>
                  <a:pt x="792088" y="886685"/>
                  <a:pt x="792088" y="648072"/>
                </a:cubicBezTo>
                <a:cubicBezTo>
                  <a:pt x="792088" y="409458"/>
                  <a:pt x="613533" y="216023"/>
                  <a:pt x="393275" y="216023"/>
                </a:cubicBezTo>
                <a:close/>
                <a:moveTo>
                  <a:pt x="0" y="0"/>
                </a:moveTo>
                <a:lnTo>
                  <a:pt x="310189" y="0"/>
                </a:lnTo>
                <a:cubicBezTo>
                  <a:pt x="695641" y="0"/>
                  <a:pt x="1008112" y="290152"/>
                  <a:pt x="1008112" y="648072"/>
                </a:cubicBezTo>
                <a:cubicBezTo>
                  <a:pt x="1008112" y="1005992"/>
                  <a:pt x="695641" y="1296144"/>
                  <a:pt x="310189" y="1296144"/>
                </a:cubicBezTo>
                <a:lnTo>
                  <a:pt x="0" y="1296144"/>
                </a:lnTo>
                <a:close/>
              </a:path>
            </a:pathLst>
          </a:custGeom>
          <a:solidFill>
            <a:srgbClr val="007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0" name="Forma Livre: Forma 109">
            <a:extLst>
              <a:ext uri="{FF2B5EF4-FFF2-40B4-BE49-F238E27FC236}">
                <a16:creationId xmlns="" xmlns:a16="http://schemas.microsoft.com/office/drawing/2014/main" id="{FDB00EED-4104-4E00-8C7E-9370791D6384}"/>
              </a:ext>
            </a:extLst>
          </p:cNvPr>
          <p:cNvSpPr/>
          <p:nvPr/>
        </p:nvSpPr>
        <p:spPr>
          <a:xfrm>
            <a:off x="1619672" y="3501008"/>
            <a:ext cx="1800200" cy="1944215"/>
          </a:xfrm>
          <a:custGeom>
            <a:avLst/>
            <a:gdLst>
              <a:gd name="connsiteX0" fmla="*/ 327309 w 1800200"/>
              <a:gd name="connsiteY0" fmla="*/ 1636546 h 1800200"/>
              <a:gd name="connsiteX1" fmla="*/ 504057 w 1800200"/>
              <a:gd name="connsiteY1" fmla="*/ 1636546 h 1800200"/>
              <a:gd name="connsiteX2" fmla="*/ 504057 w 1800200"/>
              <a:gd name="connsiteY2" fmla="*/ 1800200 h 1800200"/>
              <a:gd name="connsiteX3" fmla="*/ 327309 w 1800200"/>
              <a:gd name="connsiteY3" fmla="*/ 1800200 h 1800200"/>
              <a:gd name="connsiteX4" fmla="*/ 576065 w 1800200"/>
              <a:gd name="connsiteY4" fmla="*/ 818273 h 1800200"/>
              <a:gd name="connsiteX5" fmla="*/ 1335077 w 1800200"/>
              <a:gd name="connsiteY5" fmla="*/ 818273 h 1800200"/>
              <a:gd name="connsiteX6" fmla="*/ 1800200 w 1800200"/>
              <a:gd name="connsiteY6" fmla="*/ 1309237 h 1800200"/>
              <a:gd name="connsiteX7" fmla="*/ 1335077 w 1800200"/>
              <a:gd name="connsiteY7" fmla="*/ 1800200 h 1800200"/>
              <a:gd name="connsiteX8" fmla="*/ 576065 w 1800200"/>
              <a:gd name="connsiteY8" fmla="*/ 1800200 h 1800200"/>
              <a:gd name="connsiteX9" fmla="*/ 576065 w 1800200"/>
              <a:gd name="connsiteY9" fmla="*/ 1636546 h 1800200"/>
              <a:gd name="connsiteX10" fmla="*/ 1335077 w 1800200"/>
              <a:gd name="connsiteY10" fmla="*/ 1636546 h 1800200"/>
              <a:gd name="connsiteX11" fmla="*/ 1645159 w 1800200"/>
              <a:gd name="connsiteY11" fmla="*/ 1309237 h 1800200"/>
              <a:gd name="connsiteX12" fmla="*/ 1335077 w 1800200"/>
              <a:gd name="connsiteY12" fmla="*/ 981928 h 1800200"/>
              <a:gd name="connsiteX13" fmla="*/ 576065 w 1800200"/>
              <a:gd name="connsiteY13" fmla="*/ 981928 h 1800200"/>
              <a:gd name="connsiteX14" fmla="*/ 576065 w 1800200"/>
              <a:gd name="connsiteY14" fmla="*/ 0 h 1800200"/>
              <a:gd name="connsiteX15" fmla="*/ 1391064 w 1800200"/>
              <a:gd name="connsiteY15" fmla="*/ 0 h 1800200"/>
              <a:gd name="connsiteX16" fmla="*/ 1391064 w 1800200"/>
              <a:gd name="connsiteY16" fmla="*/ 163654 h 1800200"/>
              <a:gd name="connsiteX17" fmla="*/ 576065 w 1800200"/>
              <a:gd name="connsiteY17" fmla="*/ 163654 h 1800200"/>
              <a:gd name="connsiteX18" fmla="*/ 490964 w 1800200"/>
              <a:gd name="connsiteY18" fmla="*/ 0 h 1800200"/>
              <a:gd name="connsiteX19" fmla="*/ 504057 w 1800200"/>
              <a:gd name="connsiteY19" fmla="*/ 0 h 1800200"/>
              <a:gd name="connsiteX20" fmla="*/ 504057 w 1800200"/>
              <a:gd name="connsiteY20" fmla="*/ 163654 h 1800200"/>
              <a:gd name="connsiteX21" fmla="*/ 490964 w 1800200"/>
              <a:gd name="connsiteY21" fmla="*/ 163654 h 1800200"/>
              <a:gd name="connsiteX22" fmla="*/ 163655 w 1800200"/>
              <a:gd name="connsiteY22" fmla="*/ 490963 h 1800200"/>
              <a:gd name="connsiteX23" fmla="*/ 490964 w 1800200"/>
              <a:gd name="connsiteY23" fmla="*/ 818272 h 1800200"/>
              <a:gd name="connsiteX24" fmla="*/ 490964 w 1800200"/>
              <a:gd name="connsiteY24" fmla="*/ 981927 h 1800200"/>
              <a:gd name="connsiteX25" fmla="*/ 0 w 1800200"/>
              <a:gd name="connsiteY25" fmla="*/ 490963 h 1800200"/>
              <a:gd name="connsiteX26" fmla="*/ 490964 w 1800200"/>
              <a:gd name="connsiteY26" fmla="*/ 0 h 18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1800200" h="1800200">
                <a:moveTo>
                  <a:pt x="327309" y="1636546"/>
                </a:moveTo>
                <a:lnTo>
                  <a:pt x="504057" y="1636546"/>
                </a:lnTo>
                <a:lnTo>
                  <a:pt x="504057" y="1800200"/>
                </a:lnTo>
                <a:lnTo>
                  <a:pt x="327309" y="1800200"/>
                </a:lnTo>
                <a:close/>
                <a:moveTo>
                  <a:pt x="576065" y="818273"/>
                </a:moveTo>
                <a:lnTo>
                  <a:pt x="1335077" y="818273"/>
                </a:lnTo>
                <a:cubicBezTo>
                  <a:pt x="1591958" y="818273"/>
                  <a:pt x="1800200" y="1038084"/>
                  <a:pt x="1800200" y="1309237"/>
                </a:cubicBezTo>
                <a:cubicBezTo>
                  <a:pt x="1800200" y="1580389"/>
                  <a:pt x="1591958" y="1800200"/>
                  <a:pt x="1335077" y="1800200"/>
                </a:cubicBezTo>
                <a:lnTo>
                  <a:pt x="576065" y="1800200"/>
                </a:lnTo>
                <a:lnTo>
                  <a:pt x="576065" y="1636546"/>
                </a:lnTo>
                <a:lnTo>
                  <a:pt x="1335077" y="1636546"/>
                </a:lnTo>
                <a:cubicBezTo>
                  <a:pt x="1506331" y="1636546"/>
                  <a:pt x="1645159" y="1490005"/>
                  <a:pt x="1645159" y="1309237"/>
                </a:cubicBezTo>
                <a:cubicBezTo>
                  <a:pt x="1645159" y="1128469"/>
                  <a:pt x="1506331" y="981928"/>
                  <a:pt x="1335077" y="981928"/>
                </a:cubicBezTo>
                <a:lnTo>
                  <a:pt x="576065" y="981928"/>
                </a:lnTo>
                <a:close/>
                <a:moveTo>
                  <a:pt x="576065" y="0"/>
                </a:moveTo>
                <a:lnTo>
                  <a:pt x="1391064" y="0"/>
                </a:lnTo>
                <a:lnTo>
                  <a:pt x="1391064" y="163654"/>
                </a:lnTo>
                <a:lnTo>
                  <a:pt x="576065" y="163654"/>
                </a:lnTo>
                <a:close/>
                <a:moveTo>
                  <a:pt x="490964" y="0"/>
                </a:moveTo>
                <a:lnTo>
                  <a:pt x="504057" y="0"/>
                </a:lnTo>
                <a:lnTo>
                  <a:pt x="504057" y="163654"/>
                </a:lnTo>
                <a:lnTo>
                  <a:pt x="490964" y="163654"/>
                </a:lnTo>
                <a:cubicBezTo>
                  <a:pt x="310195" y="163654"/>
                  <a:pt x="163655" y="310195"/>
                  <a:pt x="163655" y="490963"/>
                </a:cubicBezTo>
                <a:cubicBezTo>
                  <a:pt x="163655" y="671731"/>
                  <a:pt x="310195" y="818272"/>
                  <a:pt x="490964" y="818272"/>
                </a:cubicBezTo>
                <a:lnTo>
                  <a:pt x="490964" y="981927"/>
                </a:lnTo>
                <a:cubicBezTo>
                  <a:pt x="219811" y="981927"/>
                  <a:pt x="0" y="762116"/>
                  <a:pt x="0" y="490963"/>
                </a:cubicBezTo>
                <a:cubicBezTo>
                  <a:pt x="0" y="219811"/>
                  <a:pt x="219811" y="0"/>
                  <a:pt x="490964" y="0"/>
                </a:cubicBezTo>
                <a:close/>
              </a:path>
            </a:pathLst>
          </a:custGeom>
          <a:solidFill>
            <a:srgbClr val="007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11" name="Agrupar 110">
            <a:extLst>
              <a:ext uri="{FF2B5EF4-FFF2-40B4-BE49-F238E27FC236}">
                <a16:creationId xmlns="" xmlns:a16="http://schemas.microsoft.com/office/drawing/2014/main" id="{1E3B85D9-26F4-43E7-A9E1-BE1B8C7ADC16}"/>
              </a:ext>
            </a:extLst>
          </p:cNvPr>
          <p:cNvGrpSpPr/>
          <p:nvPr/>
        </p:nvGrpSpPr>
        <p:grpSpPr>
          <a:xfrm>
            <a:off x="6444209" y="4293096"/>
            <a:ext cx="1118242" cy="1152128"/>
            <a:chOff x="5796136" y="2204864"/>
            <a:chExt cx="1327912" cy="1368152"/>
          </a:xfrm>
          <a:solidFill>
            <a:srgbClr val="0077D0"/>
          </a:solidFill>
        </p:grpSpPr>
        <p:sp>
          <p:nvSpPr>
            <p:cNvPr id="97" name="Cruz 96">
              <a:extLst>
                <a:ext uri="{FF2B5EF4-FFF2-40B4-BE49-F238E27FC236}">
                  <a16:creationId xmlns="" xmlns:a16="http://schemas.microsoft.com/office/drawing/2014/main" id="{A668293D-2470-4C9E-AF95-4EE1BC4E3F89}"/>
                </a:ext>
              </a:extLst>
            </p:cNvPr>
            <p:cNvSpPr/>
            <p:nvPr/>
          </p:nvSpPr>
          <p:spPr>
            <a:xfrm flipH="1">
              <a:off x="5796136" y="2241841"/>
              <a:ext cx="1256133" cy="1294198"/>
            </a:xfrm>
            <a:prstGeom prst="plus">
              <a:avLst>
                <a:gd name="adj" fmla="val 3908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8" name="Cruz 97">
              <a:extLst>
                <a:ext uri="{FF2B5EF4-FFF2-40B4-BE49-F238E27FC236}">
                  <a16:creationId xmlns="" xmlns:a16="http://schemas.microsoft.com/office/drawing/2014/main" id="{3149B231-2A8A-426E-BBD1-97FF35078606}"/>
                </a:ext>
              </a:extLst>
            </p:cNvPr>
            <p:cNvSpPr/>
            <p:nvPr/>
          </p:nvSpPr>
          <p:spPr>
            <a:xfrm flipH="1">
              <a:off x="5832026" y="2278818"/>
              <a:ext cx="1256133" cy="1294198"/>
            </a:xfrm>
            <a:prstGeom prst="plus">
              <a:avLst>
                <a:gd name="adj" fmla="val 3908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9" name="Cruz 98">
              <a:extLst>
                <a:ext uri="{FF2B5EF4-FFF2-40B4-BE49-F238E27FC236}">
                  <a16:creationId xmlns="" xmlns:a16="http://schemas.microsoft.com/office/drawing/2014/main" id="{6D16372F-0346-4C90-B0AE-50860F04A7FF}"/>
                </a:ext>
              </a:extLst>
            </p:cNvPr>
            <p:cNvSpPr/>
            <p:nvPr/>
          </p:nvSpPr>
          <p:spPr>
            <a:xfrm flipH="1">
              <a:off x="5832026" y="2204864"/>
              <a:ext cx="1256133" cy="1294198"/>
            </a:xfrm>
            <a:prstGeom prst="plus">
              <a:avLst>
                <a:gd name="adj" fmla="val 3908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00" name="Grupo 19">
              <a:extLst>
                <a:ext uri="{FF2B5EF4-FFF2-40B4-BE49-F238E27FC236}">
                  <a16:creationId xmlns="" xmlns:a16="http://schemas.microsoft.com/office/drawing/2014/main" id="{ECD0E47B-370B-4933-B6E5-461C50CDE360}"/>
                </a:ext>
              </a:extLst>
            </p:cNvPr>
            <p:cNvGrpSpPr/>
            <p:nvPr/>
          </p:nvGrpSpPr>
          <p:grpSpPr>
            <a:xfrm>
              <a:off x="5832026" y="2241841"/>
              <a:ext cx="1292022" cy="1294198"/>
              <a:chOff x="4355976" y="1988840"/>
              <a:chExt cx="2592288" cy="2520280"/>
            </a:xfrm>
            <a:grpFill/>
          </p:grpSpPr>
          <p:sp>
            <p:nvSpPr>
              <p:cNvPr id="106" name="Cruz 105">
                <a:extLst>
                  <a:ext uri="{FF2B5EF4-FFF2-40B4-BE49-F238E27FC236}">
                    <a16:creationId xmlns="" xmlns:a16="http://schemas.microsoft.com/office/drawing/2014/main" id="{F8B3730A-DFFD-4F58-AB57-6BDC4ACCFB5C}"/>
                  </a:ext>
                </a:extLst>
              </p:cNvPr>
              <p:cNvSpPr/>
              <p:nvPr/>
            </p:nvSpPr>
            <p:spPr>
              <a:xfrm>
                <a:off x="4427984" y="1988840"/>
                <a:ext cx="2520280" cy="2520280"/>
              </a:xfrm>
              <a:prstGeom prst="plus">
                <a:avLst>
                  <a:gd name="adj" fmla="val 39081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7" name="Cruz 106">
                <a:extLst>
                  <a:ext uri="{FF2B5EF4-FFF2-40B4-BE49-F238E27FC236}">
                    <a16:creationId xmlns="" xmlns:a16="http://schemas.microsoft.com/office/drawing/2014/main" id="{F107EE2E-F528-4C6C-9C0C-EB7826199496}"/>
                  </a:ext>
                </a:extLst>
              </p:cNvPr>
              <p:cNvSpPr/>
              <p:nvPr/>
            </p:nvSpPr>
            <p:spPr>
              <a:xfrm>
                <a:off x="4355976" y="1988840"/>
                <a:ext cx="2520279" cy="2444272"/>
              </a:xfrm>
              <a:prstGeom prst="plus">
                <a:avLst>
                  <a:gd name="adj" fmla="val 39081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2" name="Grupo 1"/>
          <p:cNvGrpSpPr/>
          <p:nvPr/>
        </p:nvGrpSpPr>
        <p:grpSpPr>
          <a:xfrm>
            <a:off x="3059833" y="3857241"/>
            <a:ext cx="4591338" cy="377669"/>
            <a:chOff x="3059833" y="3857241"/>
            <a:chExt cx="4591338" cy="377669"/>
          </a:xfrm>
        </p:grpSpPr>
        <p:sp>
          <p:nvSpPr>
            <p:cNvPr id="32" name="Retângulo 31">
              <a:extLst>
                <a:ext uri="{FF2B5EF4-FFF2-40B4-BE49-F238E27FC236}">
                  <a16:creationId xmlns="" xmlns:a16="http://schemas.microsoft.com/office/drawing/2014/main" id="{923F2C6A-2603-4687-9497-EA8730BB2C49}"/>
                </a:ext>
              </a:extLst>
            </p:cNvPr>
            <p:cNvSpPr/>
            <p:nvPr/>
          </p:nvSpPr>
          <p:spPr>
            <a:xfrm rot="5400000">
              <a:off x="5220073" y="1772816"/>
              <a:ext cx="216024" cy="4536504"/>
            </a:xfrm>
            <a:prstGeom prst="rect">
              <a:avLst/>
            </a:prstGeom>
            <a:solidFill>
              <a:srgbClr val="0077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0" name="Triângulo Retângulo 149">
              <a:extLst>
                <a:ext uri="{FF2B5EF4-FFF2-40B4-BE49-F238E27FC236}">
                  <a16:creationId xmlns="" xmlns:a16="http://schemas.microsoft.com/office/drawing/2014/main" id="{3AC26621-2860-4357-980C-DA92A2D14681}"/>
                </a:ext>
              </a:extLst>
            </p:cNvPr>
            <p:cNvSpPr/>
            <p:nvPr/>
          </p:nvSpPr>
          <p:spPr>
            <a:xfrm rot="13500000">
              <a:off x="7273502" y="3857241"/>
              <a:ext cx="377669" cy="377669"/>
            </a:xfrm>
            <a:prstGeom prst="rtTriangle">
              <a:avLst/>
            </a:prstGeom>
            <a:solidFill>
              <a:srgbClr val="0077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1" name="Grupo 10"/>
          <p:cNvGrpSpPr/>
          <p:nvPr/>
        </p:nvGrpSpPr>
        <p:grpSpPr>
          <a:xfrm>
            <a:off x="3911283" y="872669"/>
            <a:ext cx="2298013" cy="2757615"/>
            <a:chOff x="3558130" y="933283"/>
            <a:chExt cx="2298013" cy="2757615"/>
          </a:xfrm>
        </p:grpSpPr>
        <p:grpSp>
          <p:nvGrpSpPr>
            <p:cNvPr id="26" name="Agrupar 3">
              <a:extLst>
                <a:ext uri="{FF2B5EF4-FFF2-40B4-BE49-F238E27FC236}">
                  <a16:creationId xmlns="" xmlns:a16="http://schemas.microsoft.com/office/drawing/2014/main" id="{C45FEF34-3D77-4245-91E6-21A8D7F39CAE}"/>
                </a:ext>
              </a:extLst>
            </p:cNvPr>
            <p:cNvGrpSpPr/>
            <p:nvPr/>
          </p:nvGrpSpPr>
          <p:grpSpPr>
            <a:xfrm>
              <a:off x="3558130" y="933283"/>
              <a:ext cx="2298013" cy="2757615"/>
              <a:chOff x="3131840" y="1124744"/>
              <a:chExt cx="3312368" cy="3888432"/>
            </a:xfrm>
          </p:grpSpPr>
          <p:sp>
            <p:nvSpPr>
              <p:cNvPr id="43" name="Retângulo: Cantos Arredondados 4">
                <a:extLst>
                  <a:ext uri="{FF2B5EF4-FFF2-40B4-BE49-F238E27FC236}">
                    <a16:creationId xmlns="" xmlns:a16="http://schemas.microsoft.com/office/drawing/2014/main" id="{2901A741-378D-4F90-9213-3C8C001BF999}"/>
                  </a:ext>
                </a:extLst>
              </p:cNvPr>
              <p:cNvSpPr/>
              <p:nvPr/>
            </p:nvSpPr>
            <p:spPr>
              <a:xfrm>
                <a:off x="3347864" y="1124744"/>
                <a:ext cx="2952328" cy="3888432"/>
              </a:xfrm>
              <a:prstGeom prst="roundRect">
                <a:avLst>
                  <a:gd name="adj" fmla="val 4363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4" name="Retângulo: Cantos Arredondados 5">
                <a:extLst>
                  <a:ext uri="{FF2B5EF4-FFF2-40B4-BE49-F238E27FC236}">
                    <a16:creationId xmlns="" xmlns:a16="http://schemas.microsoft.com/office/drawing/2014/main" id="{842C104C-6712-4FAB-A86A-FAC9CE782474}"/>
                  </a:ext>
                </a:extLst>
              </p:cNvPr>
              <p:cNvSpPr/>
              <p:nvPr/>
            </p:nvSpPr>
            <p:spPr>
              <a:xfrm>
                <a:off x="3131840" y="1124744"/>
                <a:ext cx="648072" cy="3888432"/>
              </a:xfrm>
              <a:prstGeom prst="roundRect">
                <a:avLst>
                  <a:gd name="adj" fmla="val 50000"/>
                </a:avLst>
              </a:prstGeom>
              <a:solidFill>
                <a:srgbClr val="006B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5" name="Retângulo: Cantos Arredondados 6">
                <a:extLst>
                  <a:ext uri="{FF2B5EF4-FFF2-40B4-BE49-F238E27FC236}">
                    <a16:creationId xmlns="" xmlns:a16="http://schemas.microsoft.com/office/drawing/2014/main" id="{255A55C9-6EA9-40DD-A50C-94EDA00AB2EC}"/>
                  </a:ext>
                </a:extLst>
              </p:cNvPr>
              <p:cNvSpPr/>
              <p:nvPr/>
            </p:nvSpPr>
            <p:spPr>
              <a:xfrm>
                <a:off x="3491880" y="1628800"/>
                <a:ext cx="2952328" cy="3384376"/>
              </a:xfrm>
              <a:prstGeom prst="roundRect">
                <a:avLst>
                  <a:gd name="adj" fmla="val 4363"/>
                </a:avLst>
              </a:prstGeom>
              <a:solidFill>
                <a:srgbClr val="0086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6" name="Forma Livre: Forma 7">
                <a:extLst>
                  <a:ext uri="{FF2B5EF4-FFF2-40B4-BE49-F238E27FC236}">
                    <a16:creationId xmlns="" xmlns:a16="http://schemas.microsoft.com/office/drawing/2014/main" id="{8B1C2CE6-4108-48D3-8CBE-635179488ECA}"/>
                  </a:ext>
                </a:extLst>
              </p:cNvPr>
              <p:cNvSpPr/>
              <p:nvPr/>
            </p:nvSpPr>
            <p:spPr>
              <a:xfrm>
                <a:off x="3275856" y="1268760"/>
                <a:ext cx="2880320" cy="360040"/>
              </a:xfrm>
              <a:custGeom>
                <a:avLst/>
                <a:gdLst>
                  <a:gd name="connsiteX0" fmla="*/ 219248 w 2736304"/>
                  <a:gd name="connsiteY0" fmla="*/ 0 h 438496"/>
                  <a:gd name="connsiteX1" fmla="*/ 2733080 w 2736304"/>
                  <a:gd name="connsiteY1" fmla="*/ 0 h 438496"/>
                  <a:gd name="connsiteX2" fmla="*/ 2736304 w 2736304"/>
                  <a:gd name="connsiteY2" fmla="*/ 325 h 438496"/>
                  <a:gd name="connsiteX3" fmla="*/ 2736304 w 2736304"/>
                  <a:gd name="connsiteY3" fmla="*/ 438171 h 438496"/>
                  <a:gd name="connsiteX4" fmla="*/ 2733080 w 2736304"/>
                  <a:gd name="connsiteY4" fmla="*/ 438496 h 438496"/>
                  <a:gd name="connsiteX5" fmla="*/ 219248 w 2736304"/>
                  <a:gd name="connsiteY5" fmla="*/ 438496 h 438496"/>
                  <a:gd name="connsiteX6" fmla="*/ 0 w 2736304"/>
                  <a:gd name="connsiteY6" fmla="*/ 219248 h 438496"/>
                  <a:gd name="connsiteX7" fmla="*/ 219248 w 2736304"/>
                  <a:gd name="connsiteY7" fmla="*/ 0 h 438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736304" h="438496">
                    <a:moveTo>
                      <a:pt x="219248" y="0"/>
                    </a:moveTo>
                    <a:lnTo>
                      <a:pt x="2733080" y="0"/>
                    </a:lnTo>
                    <a:lnTo>
                      <a:pt x="2736304" y="325"/>
                    </a:lnTo>
                    <a:lnTo>
                      <a:pt x="2736304" y="438171"/>
                    </a:lnTo>
                    <a:lnTo>
                      <a:pt x="2733080" y="438496"/>
                    </a:lnTo>
                    <a:lnTo>
                      <a:pt x="219248" y="438496"/>
                    </a:lnTo>
                    <a:cubicBezTo>
                      <a:pt x="98161" y="438496"/>
                      <a:pt x="0" y="340335"/>
                      <a:pt x="0" y="219248"/>
                    </a:cubicBezTo>
                    <a:cubicBezTo>
                      <a:pt x="0" y="98161"/>
                      <a:pt x="98161" y="0"/>
                      <a:pt x="219248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8" name="Retângulo 47">
                <a:extLst>
                  <a:ext uri="{FF2B5EF4-FFF2-40B4-BE49-F238E27FC236}">
                    <a16:creationId xmlns="" xmlns:a16="http://schemas.microsoft.com/office/drawing/2014/main" id="{6444A46D-5BDF-4712-88E7-104DA9FAAFD4}"/>
                  </a:ext>
                </a:extLst>
              </p:cNvPr>
              <p:cNvSpPr/>
              <p:nvPr/>
            </p:nvSpPr>
            <p:spPr>
              <a:xfrm>
                <a:off x="3491880" y="1628800"/>
                <a:ext cx="288032" cy="3384376"/>
              </a:xfrm>
              <a:prstGeom prst="rect">
                <a:avLst/>
              </a:prstGeom>
              <a:solidFill>
                <a:srgbClr val="0078D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9" name="Retângulo: Cantos Arredondados 9">
                <a:extLst>
                  <a:ext uri="{FF2B5EF4-FFF2-40B4-BE49-F238E27FC236}">
                    <a16:creationId xmlns="" xmlns:a16="http://schemas.microsoft.com/office/drawing/2014/main" id="{881B3B66-2052-48AF-979B-60B32E1F7F9E}"/>
                  </a:ext>
                </a:extLst>
              </p:cNvPr>
              <p:cNvSpPr/>
              <p:nvPr/>
            </p:nvSpPr>
            <p:spPr>
              <a:xfrm>
                <a:off x="4067944" y="4293096"/>
                <a:ext cx="2016224" cy="72008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0" name="Retângulo: Cantos Arredondados 10">
                <a:extLst>
                  <a:ext uri="{FF2B5EF4-FFF2-40B4-BE49-F238E27FC236}">
                    <a16:creationId xmlns="" xmlns:a16="http://schemas.microsoft.com/office/drawing/2014/main" id="{8212EF75-2EF8-4DFC-BEB5-5C95D755FCDA}"/>
                  </a:ext>
                </a:extLst>
              </p:cNvPr>
              <p:cNvSpPr/>
              <p:nvPr/>
            </p:nvSpPr>
            <p:spPr>
              <a:xfrm>
                <a:off x="4427984" y="4509120"/>
                <a:ext cx="1296144" cy="72008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9" name="Agrupar 17">
              <a:extLst>
                <a:ext uri="{FF2B5EF4-FFF2-40B4-BE49-F238E27FC236}">
                  <a16:creationId xmlns="" xmlns:a16="http://schemas.microsoft.com/office/drawing/2014/main" id="{1C1086BE-5C78-46C5-8759-F221A1473050}"/>
                </a:ext>
              </a:extLst>
            </p:cNvPr>
            <p:cNvGrpSpPr/>
            <p:nvPr/>
          </p:nvGrpSpPr>
          <p:grpSpPr>
            <a:xfrm>
              <a:off x="4419889" y="2728607"/>
              <a:ext cx="789943" cy="348001"/>
              <a:chOff x="1691680" y="1268760"/>
              <a:chExt cx="2016224" cy="888224"/>
            </a:xfrm>
          </p:grpSpPr>
          <p:sp>
            <p:nvSpPr>
              <p:cNvPr id="33" name="Forma Livre: Forma 18">
                <a:extLst>
                  <a:ext uri="{FF2B5EF4-FFF2-40B4-BE49-F238E27FC236}">
                    <a16:creationId xmlns="" xmlns:a16="http://schemas.microsoft.com/office/drawing/2014/main" id="{A5FF4AA1-FB76-4089-AF79-C37CF505E719}"/>
                  </a:ext>
                </a:extLst>
              </p:cNvPr>
              <p:cNvSpPr/>
              <p:nvPr/>
            </p:nvSpPr>
            <p:spPr>
              <a:xfrm>
                <a:off x="1691680" y="1268760"/>
                <a:ext cx="936104" cy="888224"/>
              </a:xfrm>
              <a:custGeom>
                <a:avLst/>
                <a:gdLst>
                  <a:gd name="connsiteX0" fmla="*/ 353933 w 1440160"/>
                  <a:gd name="connsiteY0" fmla="*/ 0 h 1210914"/>
                  <a:gd name="connsiteX1" fmla="*/ 548974 w 1440160"/>
                  <a:gd name="connsiteY1" fmla="*/ 10782 h 1210914"/>
                  <a:gd name="connsiteX2" fmla="*/ 1440160 w 1440160"/>
                  <a:gd name="connsiteY2" fmla="*/ 610415 h 1210914"/>
                  <a:gd name="connsiteX3" fmla="*/ 548974 w 1440160"/>
                  <a:gd name="connsiteY3" fmla="*/ 1210048 h 1210914"/>
                  <a:gd name="connsiteX4" fmla="*/ 533309 w 1440160"/>
                  <a:gd name="connsiteY4" fmla="*/ 1210914 h 1210914"/>
                  <a:gd name="connsiteX5" fmla="*/ 517463 w 1440160"/>
                  <a:gd name="connsiteY5" fmla="*/ 1209317 h 1210914"/>
                  <a:gd name="connsiteX6" fmla="*/ 0 w 1440160"/>
                  <a:gd name="connsiteY6" fmla="*/ 574411 h 1210914"/>
                  <a:gd name="connsiteX7" fmla="*/ 285729 w 1440160"/>
                  <a:gd name="connsiteY7" fmla="*/ 37020 h 12109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440160" h="1210914">
                    <a:moveTo>
                      <a:pt x="353933" y="0"/>
                    </a:moveTo>
                    <a:lnTo>
                      <a:pt x="548974" y="10782"/>
                    </a:lnTo>
                    <a:cubicBezTo>
                      <a:pt x="1057573" y="67855"/>
                      <a:pt x="1440160" y="314634"/>
                      <a:pt x="1440160" y="610415"/>
                    </a:cubicBezTo>
                    <a:cubicBezTo>
                      <a:pt x="1440160" y="906197"/>
                      <a:pt x="1057573" y="1152975"/>
                      <a:pt x="548974" y="1210048"/>
                    </a:cubicBezTo>
                    <a:lnTo>
                      <a:pt x="533309" y="1210914"/>
                    </a:lnTo>
                    <a:lnTo>
                      <a:pt x="517463" y="1209317"/>
                    </a:lnTo>
                    <a:cubicBezTo>
                      <a:pt x="222148" y="1148886"/>
                      <a:pt x="0" y="887591"/>
                      <a:pt x="0" y="574411"/>
                    </a:cubicBezTo>
                    <a:cubicBezTo>
                      <a:pt x="0" y="350711"/>
                      <a:pt x="113341" y="153483"/>
                      <a:pt x="285729" y="37020"/>
                    </a:cubicBezTo>
                    <a:close/>
                  </a:path>
                </a:pathLst>
              </a:custGeom>
              <a:solidFill>
                <a:srgbClr val="05FF7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4" name="Forma Livre: Forma 19">
                <a:extLst>
                  <a:ext uri="{FF2B5EF4-FFF2-40B4-BE49-F238E27FC236}">
                    <a16:creationId xmlns="" xmlns:a16="http://schemas.microsoft.com/office/drawing/2014/main" id="{F8045286-37AC-4911-A671-477E8EB257A2}"/>
                  </a:ext>
                </a:extLst>
              </p:cNvPr>
              <p:cNvSpPr/>
              <p:nvPr/>
            </p:nvSpPr>
            <p:spPr>
              <a:xfrm flipH="1">
                <a:off x="2771800" y="1268760"/>
                <a:ext cx="936104" cy="888224"/>
              </a:xfrm>
              <a:custGeom>
                <a:avLst/>
                <a:gdLst>
                  <a:gd name="connsiteX0" fmla="*/ 353933 w 1440160"/>
                  <a:gd name="connsiteY0" fmla="*/ 0 h 1210914"/>
                  <a:gd name="connsiteX1" fmla="*/ 548974 w 1440160"/>
                  <a:gd name="connsiteY1" fmla="*/ 10782 h 1210914"/>
                  <a:gd name="connsiteX2" fmla="*/ 1440160 w 1440160"/>
                  <a:gd name="connsiteY2" fmla="*/ 610415 h 1210914"/>
                  <a:gd name="connsiteX3" fmla="*/ 548974 w 1440160"/>
                  <a:gd name="connsiteY3" fmla="*/ 1210048 h 1210914"/>
                  <a:gd name="connsiteX4" fmla="*/ 533309 w 1440160"/>
                  <a:gd name="connsiteY4" fmla="*/ 1210914 h 1210914"/>
                  <a:gd name="connsiteX5" fmla="*/ 517463 w 1440160"/>
                  <a:gd name="connsiteY5" fmla="*/ 1209317 h 1210914"/>
                  <a:gd name="connsiteX6" fmla="*/ 0 w 1440160"/>
                  <a:gd name="connsiteY6" fmla="*/ 574411 h 1210914"/>
                  <a:gd name="connsiteX7" fmla="*/ 285729 w 1440160"/>
                  <a:gd name="connsiteY7" fmla="*/ 37020 h 12109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440160" h="1210914">
                    <a:moveTo>
                      <a:pt x="353933" y="0"/>
                    </a:moveTo>
                    <a:lnTo>
                      <a:pt x="548974" y="10782"/>
                    </a:lnTo>
                    <a:cubicBezTo>
                      <a:pt x="1057573" y="67855"/>
                      <a:pt x="1440160" y="314634"/>
                      <a:pt x="1440160" y="610415"/>
                    </a:cubicBezTo>
                    <a:cubicBezTo>
                      <a:pt x="1440160" y="906197"/>
                      <a:pt x="1057573" y="1152975"/>
                      <a:pt x="548974" y="1210048"/>
                    </a:cubicBezTo>
                    <a:lnTo>
                      <a:pt x="533309" y="1210914"/>
                    </a:lnTo>
                    <a:lnTo>
                      <a:pt x="517463" y="1209317"/>
                    </a:lnTo>
                    <a:cubicBezTo>
                      <a:pt x="222148" y="1148886"/>
                      <a:pt x="0" y="887591"/>
                      <a:pt x="0" y="574411"/>
                    </a:cubicBezTo>
                    <a:cubicBezTo>
                      <a:pt x="0" y="350711"/>
                      <a:pt x="113341" y="153483"/>
                      <a:pt x="285729" y="37020"/>
                    </a:cubicBezTo>
                    <a:close/>
                  </a:path>
                </a:pathLst>
              </a:custGeom>
              <a:solidFill>
                <a:srgbClr val="05FF7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5" name="Elipse 34">
                <a:extLst>
                  <a:ext uri="{FF2B5EF4-FFF2-40B4-BE49-F238E27FC236}">
                    <a16:creationId xmlns="" xmlns:a16="http://schemas.microsoft.com/office/drawing/2014/main" id="{CD452FDD-69B7-4E28-B5E7-0FEFB45E205A}"/>
                  </a:ext>
                </a:extLst>
              </p:cNvPr>
              <p:cNvSpPr/>
              <p:nvPr/>
            </p:nvSpPr>
            <p:spPr>
              <a:xfrm>
                <a:off x="2483768" y="1556792"/>
                <a:ext cx="432048" cy="432048"/>
              </a:xfrm>
              <a:prstGeom prst="ellipse">
                <a:avLst/>
              </a:prstGeom>
              <a:solidFill>
                <a:srgbClr val="05FF7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6" name="Retângulo: Cantos Arredondados 21">
                <a:extLst>
                  <a:ext uri="{FF2B5EF4-FFF2-40B4-BE49-F238E27FC236}">
                    <a16:creationId xmlns="" xmlns:a16="http://schemas.microsoft.com/office/drawing/2014/main" id="{AF7D2798-BB73-466E-A25A-A2621184FA04}"/>
                  </a:ext>
                </a:extLst>
              </p:cNvPr>
              <p:cNvSpPr/>
              <p:nvPr/>
            </p:nvSpPr>
            <p:spPr>
              <a:xfrm rot="2899544">
                <a:off x="3306093" y="1395083"/>
                <a:ext cx="227559" cy="183053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7" name="Retângulo: Cantos Arredondados 22">
                <a:extLst>
                  <a:ext uri="{FF2B5EF4-FFF2-40B4-BE49-F238E27FC236}">
                    <a16:creationId xmlns="" xmlns:a16="http://schemas.microsoft.com/office/drawing/2014/main" id="{3E77055B-F661-42D4-86CB-10C4D49F7934}"/>
                  </a:ext>
                </a:extLst>
              </p:cNvPr>
              <p:cNvSpPr/>
              <p:nvPr/>
            </p:nvSpPr>
            <p:spPr>
              <a:xfrm rot="2899544">
                <a:off x="2715110" y="1656317"/>
                <a:ext cx="115288" cy="9274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8" name="Retângulo: Cantos Arredondados 23">
                <a:extLst>
                  <a:ext uri="{FF2B5EF4-FFF2-40B4-BE49-F238E27FC236}">
                    <a16:creationId xmlns="" xmlns:a16="http://schemas.microsoft.com/office/drawing/2014/main" id="{2D266FA5-5903-44D9-9DC7-DCB4A530544F}"/>
                  </a:ext>
                </a:extLst>
              </p:cNvPr>
              <p:cNvSpPr/>
              <p:nvPr/>
            </p:nvSpPr>
            <p:spPr>
              <a:xfrm rot="2899544">
                <a:off x="2153964" y="1467091"/>
                <a:ext cx="227559" cy="183053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30" name="Forma Livre: Forma 24">
              <a:extLst>
                <a:ext uri="{FF2B5EF4-FFF2-40B4-BE49-F238E27FC236}">
                  <a16:creationId xmlns="" xmlns:a16="http://schemas.microsoft.com/office/drawing/2014/main" id="{59EBB5C9-01FD-4920-B60F-971211221B04}"/>
                </a:ext>
              </a:extLst>
            </p:cNvPr>
            <p:cNvSpPr/>
            <p:nvPr/>
          </p:nvSpPr>
          <p:spPr>
            <a:xfrm>
              <a:off x="4635328" y="2441361"/>
              <a:ext cx="484783" cy="150683"/>
            </a:xfrm>
            <a:custGeom>
              <a:avLst/>
              <a:gdLst>
                <a:gd name="connsiteX0" fmla="*/ 0 w 1111388"/>
                <a:gd name="connsiteY0" fmla="*/ 0 h 432048"/>
                <a:gd name="connsiteX1" fmla="*/ 178363 w 1111388"/>
                <a:gd name="connsiteY1" fmla="*/ 0 h 432048"/>
                <a:gd name="connsiteX2" fmla="*/ 195264 w 1111388"/>
                <a:gd name="connsiteY2" fmla="*/ 31138 h 432048"/>
                <a:gd name="connsiteX3" fmla="*/ 542992 w 1111388"/>
                <a:gd name="connsiteY3" fmla="*/ 216024 h 432048"/>
                <a:gd name="connsiteX4" fmla="*/ 568396 w 1111388"/>
                <a:gd name="connsiteY4" fmla="*/ 216024 h 432048"/>
                <a:gd name="connsiteX5" fmla="*/ 916124 w 1111388"/>
                <a:gd name="connsiteY5" fmla="*/ 31138 h 432048"/>
                <a:gd name="connsiteX6" fmla="*/ 933026 w 1111388"/>
                <a:gd name="connsiteY6" fmla="*/ 0 h 432048"/>
                <a:gd name="connsiteX7" fmla="*/ 1111388 w 1111388"/>
                <a:gd name="connsiteY7" fmla="*/ 0 h 432048"/>
                <a:gd name="connsiteX8" fmla="*/ 1086488 w 1111388"/>
                <a:gd name="connsiteY8" fmla="*/ 80214 h 432048"/>
                <a:gd name="connsiteX9" fmla="*/ 555694 w 1111388"/>
                <a:gd name="connsiteY9" fmla="*/ 432048 h 432048"/>
                <a:gd name="connsiteX10" fmla="*/ 24900 w 1111388"/>
                <a:gd name="connsiteY10" fmla="*/ 80214 h 432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11388" h="432048">
                  <a:moveTo>
                    <a:pt x="0" y="0"/>
                  </a:moveTo>
                  <a:lnTo>
                    <a:pt x="178363" y="0"/>
                  </a:lnTo>
                  <a:lnTo>
                    <a:pt x="195264" y="31138"/>
                  </a:lnTo>
                  <a:cubicBezTo>
                    <a:pt x="270624" y="142685"/>
                    <a:pt x="398243" y="216024"/>
                    <a:pt x="542992" y="216024"/>
                  </a:cubicBezTo>
                  <a:lnTo>
                    <a:pt x="568396" y="216024"/>
                  </a:lnTo>
                  <a:cubicBezTo>
                    <a:pt x="713145" y="216024"/>
                    <a:pt x="840765" y="142685"/>
                    <a:pt x="916124" y="31138"/>
                  </a:cubicBezTo>
                  <a:lnTo>
                    <a:pt x="933026" y="0"/>
                  </a:lnTo>
                  <a:lnTo>
                    <a:pt x="1111388" y="0"/>
                  </a:lnTo>
                  <a:lnTo>
                    <a:pt x="1086488" y="80214"/>
                  </a:lnTo>
                  <a:cubicBezTo>
                    <a:pt x="999037" y="286972"/>
                    <a:pt x="794307" y="432048"/>
                    <a:pt x="555694" y="432048"/>
                  </a:cubicBezTo>
                  <a:cubicBezTo>
                    <a:pt x="317081" y="432048"/>
                    <a:pt x="112352" y="286972"/>
                    <a:pt x="24900" y="80214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Retângulo de cantos arredondados 6"/>
            <p:cNvSpPr/>
            <p:nvPr/>
          </p:nvSpPr>
          <p:spPr>
            <a:xfrm rot="10800000">
              <a:off x="4176039" y="1938664"/>
              <a:ext cx="360040" cy="294867"/>
            </a:xfrm>
            <a:custGeom>
              <a:avLst/>
              <a:gdLst/>
              <a:ahLst/>
              <a:cxnLst/>
              <a:rect l="l" t="t" r="r" b="b"/>
              <a:pathLst>
                <a:path w="360040" h="294867">
                  <a:moveTo>
                    <a:pt x="0" y="0"/>
                  </a:moveTo>
                  <a:cubicBezTo>
                    <a:pt x="0" y="99422"/>
                    <a:pt x="80598" y="180020"/>
                    <a:pt x="180020" y="180020"/>
                  </a:cubicBezTo>
                  <a:cubicBezTo>
                    <a:pt x="279442" y="180020"/>
                    <a:pt x="360040" y="99422"/>
                    <a:pt x="360040" y="0"/>
                  </a:cubicBezTo>
                  <a:lnTo>
                    <a:pt x="360040" y="114847"/>
                  </a:lnTo>
                  <a:cubicBezTo>
                    <a:pt x="360040" y="214269"/>
                    <a:pt x="279442" y="294867"/>
                    <a:pt x="180020" y="294867"/>
                  </a:cubicBezTo>
                  <a:cubicBezTo>
                    <a:pt x="80598" y="294867"/>
                    <a:pt x="0" y="214269"/>
                    <a:pt x="0" y="114847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Retângulo de cantos arredondados 6"/>
            <p:cNvSpPr/>
            <p:nvPr/>
          </p:nvSpPr>
          <p:spPr>
            <a:xfrm rot="10800000">
              <a:off x="5125765" y="1938662"/>
              <a:ext cx="360040" cy="294867"/>
            </a:xfrm>
            <a:custGeom>
              <a:avLst/>
              <a:gdLst/>
              <a:ahLst/>
              <a:cxnLst/>
              <a:rect l="l" t="t" r="r" b="b"/>
              <a:pathLst>
                <a:path w="360040" h="294867">
                  <a:moveTo>
                    <a:pt x="0" y="0"/>
                  </a:moveTo>
                  <a:cubicBezTo>
                    <a:pt x="0" y="99422"/>
                    <a:pt x="80598" y="180020"/>
                    <a:pt x="180020" y="180020"/>
                  </a:cubicBezTo>
                  <a:cubicBezTo>
                    <a:pt x="279442" y="180020"/>
                    <a:pt x="360040" y="99422"/>
                    <a:pt x="360040" y="0"/>
                  </a:cubicBezTo>
                  <a:lnTo>
                    <a:pt x="360040" y="114847"/>
                  </a:lnTo>
                  <a:cubicBezTo>
                    <a:pt x="360040" y="214269"/>
                    <a:pt x="279442" y="294867"/>
                    <a:pt x="180020" y="294867"/>
                  </a:cubicBezTo>
                  <a:cubicBezTo>
                    <a:pt x="80598" y="294867"/>
                    <a:pt x="0" y="214269"/>
                    <a:pt x="0" y="114847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253764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0"/>
                            </p:stCondLst>
                            <p:childTnLst>
                              <p:par>
                                <p:cTn id="5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0"/>
                            </p:stCondLst>
                            <p:childTnLst>
                              <p:par>
                                <p:cTn id="5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0"/>
                            </p:stCondLst>
                            <p:childTnLst>
                              <p:par>
                                <p:cTn id="57" presetID="1" presetClass="exit" presetSubtype="0" fill="hold" nodeType="afterEffect">
                                  <p:stCondLst>
                                    <p:cond delay="24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240"/>
                            </p:stCondLst>
                            <p:childTnLst>
                              <p:par>
                                <p:cTn id="6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240"/>
                            </p:stCondLst>
                            <p:childTnLst>
                              <p:par>
                                <p:cTn id="63" presetID="1" presetClass="exit" presetSubtype="0" fill="hold" nodeType="afterEffect">
                                  <p:stCondLst>
                                    <p:cond delay="24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480"/>
                            </p:stCondLst>
                            <p:childTnLst>
                              <p:par>
                                <p:cTn id="6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47" grpId="0" animBg="1"/>
      <p:bldP spid="57" grpId="0" animBg="1"/>
      <p:bldP spid="1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Agrupar 113">
            <a:extLst>
              <a:ext uri="{FF2B5EF4-FFF2-40B4-BE49-F238E27FC236}">
                <a16:creationId xmlns="" xmlns:a16="http://schemas.microsoft.com/office/drawing/2014/main" id="{EC4A9AC8-F4D5-4B09-8F27-10182533BBE6}"/>
              </a:ext>
            </a:extLst>
          </p:cNvPr>
          <p:cNvGrpSpPr/>
          <p:nvPr/>
        </p:nvGrpSpPr>
        <p:grpSpPr>
          <a:xfrm>
            <a:off x="-2556792" y="1916832"/>
            <a:ext cx="1803330" cy="2163996"/>
            <a:chOff x="3131840" y="1124744"/>
            <a:chExt cx="3312368" cy="3888432"/>
          </a:xfrm>
        </p:grpSpPr>
        <p:sp>
          <p:nvSpPr>
            <p:cNvPr id="115" name="Retângulo: Cantos Arredondados 114">
              <a:extLst>
                <a:ext uri="{FF2B5EF4-FFF2-40B4-BE49-F238E27FC236}">
                  <a16:creationId xmlns="" xmlns:a16="http://schemas.microsoft.com/office/drawing/2014/main" id="{EF1FC69D-3983-4649-A796-EEFD15A337AF}"/>
                </a:ext>
              </a:extLst>
            </p:cNvPr>
            <p:cNvSpPr/>
            <p:nvPr/>
          </p:nvSpPr>
          <p:spPr>
            <a:xfrm>
              <a:off x="3347864" y="1124744"/>
              <a:ext cx="2952328" cy="3888432"/>
            </a:xfrm>
            <a:prstGeom prst="roundRect">
              <a:avLst>
                <a:gd name="adj" fmla="val 4363"/>
              </a:avLst>
            </a:prstGeom>
            <a:solidFill>
              <a:srgbClr val="006B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6" name="Retângulo: Cantos Arredondados 115">
              <a:extLst>
                <a:ext uri="{FF2B5EF4-FFF2-40B4-BE49-F238E27FC236}">
                  <a16:creationId xmlns="" xmlns:a16="http://schemas.microsoft.com/office/drawing/2014/main" id="{E9BE8618-AB65-42F4-9752-F24130D692A7}"/>
                </a:ext>
              </a:extLst>
            </p:cNvPr>
            <p:cNvSpPr/>
            <p:nvPr/>
          </p:nvSpPr>
          <p:spPr>
            <a:xfrm>
              <a:off x="3131840" y="1124744"/>
              <a:ext cx="648072" cy="3888432"/>
            </a:xfrm>
            <a:prstGeom prst="roundRect">
              <a:avLst>
                <a:gd name="adj" fmla="val 50000"/>
              </a:avLst>
            </a:prstGeom>
            <a:solidFill>
              <a:srgbClr val="006B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7" name="Retângulo: Cantos Arredondados 116">
              <a:extLst>
                <a:ext uri="{FF2B5EF4-FFF2-40B4-BE49-F238E27FC236}">
                  <a16:creationId xmlns="" xmlns:a16="http://schemas.microsoft.com/office/drawing/2014/main" id="{877780EE-28A7-4A14-A0E6-0A3212B86155}"/>
                </a:ext>
              </a:extLst>
            </p:cNvPr>
            <p:cNvSpPr/>
            <p:nvPr/>
          </p:nvSpPr>
          <p:spPr>
            <a:xfrm>
              <a:off x="3491880" y="1628800"/>
              <a:ext cx="2952328" cy="3384376"/>
            </a:xfrm>
            <a:prstGeom prst="roundRect">
              <a:avLst>
                <a:gd name="adj" fmla="val 4363"/>
              </a:avLst>
            </a:prstGeom>
            <a:solidFill>
              <a:srgbClr val="0086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8" name="Forma Livre: Forma 117">
              <a:extLst>
                <a:ext uri="{FF2B5EF4-FFF2-40B4-BE49-F238E27FC236}">
                  <a16:creationId xmlns="" xmlns:a16="http://schemas.microsoft.com/office/drawing/2014/main" id="{B78ADCF5-F5CC-4A76-A645-64BB061DE346}"/>
                </a:ext>
              </a:extLst>
            </p:cNvPr>
            <p:cNvSpPr/>
            <p:nvPr/>
          </p:nvSpPr>
          <p:spPr>
            <a:xfrm>
              <a:off x="3275856" y="1268760"/>
              <a:ext cx="2880320" cy="360040"/>
            </a:xfrm>
            <a:custGeom>
              <a:avLst/>
              <a:gdLst>
                <a:gd name="connsiteX0" fmla="*/ 219248 w 2736304"/>
                <a:gd name="connsiteY0" fmla="*/ 0 h 438496"/>
                <a:gd name="connsiteX1" fmla="*/ 2733080 w 2736304"/>
                <a:gd name="connsiteY1" fmla="*/ 0 h 438496"/>
                <a:gd name="connsiteX2" fmla="*/ 2736304 w 2736304"/>
                <a:gd name="connsiteY2" fmla="*/ 325 h 438496"/>
                <a:gd name="connsiteX3" fmla="*/ 2736304 w 2736304"/>
                <a:gd name="connsiteY3" fmla="*/ 438171 h 438496"/>
                <a:gd name="connsiteX4" fmla="*/ 2733080 w 2736304"/>
                <a:gd name="connsiteY4" fmla="*/ 438496 h 438496"/>
                <a:gd name="connsiteX5" fmla="*/ 219248 w 2736304"/>
                <a:gd name="connsiteY5" fmla="*/ 438496 h 438496"/>
                <a:gd name="connsiteX6" fmla="*/ 0 w 2736304"/>
                <a:gd name="connsiteY6" fmla="*/ 219248 h 438496"/>
                <a:gd name="connsiteX7" fmla="*/ 219248 w 2736304"/>
                <a:gd name="connsiteY7" fmla="*/ 0 h 438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736304" h="438496">
                  <a:moveTo>
                    <a:pt x="219248" y="0"/>
                  </a:moveTo>
                  <a:lnTo>
                    <a:pt x="2733080" y="0"/>
                  </a:lnTo>
                  <a:lnTo>
                    <a:pt x="2736304" y="325"/>
                  </a:lnTo>
                  <a:lnTo>
                    <a:pt x="2736304" y="438171"/>
                  </a:lnTo>
                  <a:lnTo>
                    <a:pt x="2733080" y="438496"/>
                  </a:lnTo>
                  <a:lnTo>
                    <a:pt x="219248" y="438496"/>
                  </a:lnTo>
                  <a:cubicBezTo>
                    <a:pt x="98161" y="438496"/>
                    <a:pt x="0" y="340335"/>
                    <a:pt x="0" y="219248"/>
                  </a:cubicBezTo>
                  <a:cubicBezTo>
                    <a:pt x="0" y="98161"/>
                    <a:pt x="98161" y="0"/>
                    <a:pt x="21924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9" name="Retângulo 118">
              <a:extLst>
                <a:ext uri="{FF2B5EF4-FFF2-40B4-BE49-F238E27FC236}">
                  <a16:creationId xmlns="" xmlns:a16="http://schemas.microsoft.com/office/drawing/2014/main" id="{67F7C1E0-20D5-4DEF-AFBF-7E75BED02803}"/>
                </a:ext>
              </a:extLst>
            </p:cNvPr>
            <p:cNvSpPr/>
            <p:nvPr/>
          </p:nvSpPr>
          <p:spPr>
            <a:xfrm>
              <a:off x="3491880" y="1628800"/>
              <a:ext cx="288032" cy="3384376"/>
            </a:xfrm>
            <a:prstGeom prst="rect">
              <a:avLst/>
            </a:prstGeom>
            <a:solidFill>
              <a:srgbClr val="0078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0" name="Retângulo: Cantos Arredondados 119">
              <a:extLst>
                <a:ext uri="{FF2B5EF4-FFF2-40B4-BE49-F238E27FC236}">
                  <a16:creationId xmlns="" xmlns:a16="http://schemas.microsoft.com/office/drawing/2014/main" id="{7E3F3600-A9E2-4867-B866-D3808239A0A7}"/>
                </a:ext>
              </a:extLst>
            </p:cNvPr>
            <p:cNvSpPr/>
            <p:nvPr/>
          </p:nvSpPr>
          <p:spPr>
            <a:xfrm>
              <a:off x="4067944" y="4293096"/>
              <a:ext cx="2016224" cy="7200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1" name="Retângulo: Cantos Arredondados 120">
              <a:extLst>
                <a:ext uri="{FF2B5EF4-FFF2-40B4-BE49-F238E27FC236}">
                  <a16:creationId xmlns="" xmlns:a16="http://schemas.microsoft.com/office/drawing/2014/main" id="{C2F572A8-FFF0-4736-BA07-19DD78D4F3C1}"/>
                </a:ext>
              </a:extLst>
            </p:cNvPr>
            <p:cNvSpPr/>
            <p:nvPr/>
          </p:nvSpPr>
          <p:spPr>
            <a:xfrm>
              <a:off x="4427984" y="4509120"/>
              <a:ext cx="1296144" cy="7200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38" name="Grupo 6">
            <a:extLst>
              <a:ext uri="{FF2B5EF4-FFF2-40B4-BE49-F238E27FC236}">
                <a16:creationId xmlns="" xmlns:a16="http://schemas.microsoft.com/office/drawing/2014/main" id="{75C2D647-409E-4172-B46A-FF0596D1F214}"/>
              </a:ext>
            </a:extLst>
          </p:cNvPr>
          <p:cNvGrpSpPr/>
          <p:nvPr/>
        </p:nvGrpSpPr>
        <p:grpSpPr>
          <a:xfrm>
            <a:off x="683568" y="1556792"/>
            <a:ext cx="3569856" cy="3569856"/>
            <a:chOff x="2779696" y="1537964"/>
            <a:chExt cx="3569856" cy="3569856"/>
          </a:xfrm>
        </p:grpSpPr>
        <p:sp>
          <p:nvSpPr>
            <p:cNvPr id="139" name="Retângulo de cantos arredondados 1">
              <a:extLst>
                <a:ext uri="{FF2B5EF4-FFF2-40B4-BE49-F238E27FC236}">
                  <a16:creationId xmlns="" xmlns:a16="http://schemas.microsoft.com/office/drawing/2014/main" id="{8587315D-A88A-4762-8161-0A8A92A83C12}"/>
                </a:ext>
              </a:extLst>
            </p:cNvPr>
            <p:cNvSpPr/>
            <p:nvPr/>
          </p:nvSpPr>
          <p:spPr>
            <a:xfrm>
              <a:off x="2779696" y="1537964"/>
              <a:ext cx="3569856" cy="3569856"/>
            </a:xfrm>
            <a:prstGeom prst="roundRect">
              <a:avLst/>
            </a:prstGeom>
            <a:gradFill flip="none" rotWithShape="1">
              <a:gsLst>
                <a:gs pos="0">
                  <a:srgbClr val="00F26D"/>
                </a:gs>
                <a:gs pos="100000">
                  <a:srgbClr val="0070BC"/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40" name="Grupo 2">
              <a:extLst>
                <a:ext uri="{FF2B5EF4-FFF2-40B4-BE49-F238E27FC236}">
                  <a16:creationId xmlns="" xmlns:a16="http://schemas.microsoft.com/office/drawing/2014/main" id="{B5BAB782-FA12-4BD0-A819-7BC7035054C8}"/>
                </a:ext>
              </a:extLst>
            </p:cNvPr>
            <p:cNvGrpSpPr/>
            <p:nvPr/>
          </p:nvGrpSpPr>
          <p:grpSpPr>
            <a:xfrm>
              <a:off x="3103138" y="2107986"/>
              <a:ext cx="2871928" cy="2148383"/>
              <a:chOff x="1619672" y="933283"/>
              <a:chExt cx="6031499" cy="4511941"/>
            </a:xfrm>
          </p:grpSpPr>
          <p:grpSp>
            <p:nvGrpSpPr>
              <p:cNvPr id="141" name="Grupo 50">
                <a:extLst>
                  <a:ext uri="{FF2B5EF4-FFF2-40B4-BE49-F238E27FC236}">
                    <a16:creationId xmlns="" xmlns:a16="http://schemas.microsoft.com/office/drawing/2014/main" id="{BB410D9A-9F38-4E4A-8444-A59EAC7D0053}"/>
                  </a:ext>
                </a:extLst>
              </p:cNvPr>
              <p:cNvGrpSpPr/>
              <p:nvPr/>
            </p:nvGrpSpPr>
            <p:grpSpPr>
              <a:xfrm>
                <a:off x="1619672" y="3501008"/>
                <a:ext cx="5942779" cy="1944216"/>
                <a:chOff x="1619672" y="3501008"/>
                <a:chExt cx="5942779" cy="1944216"/>
              </a:xfrm>
            </p:grpSpPr>
            <p:sp>
              <p:nvSpPr>
                <p:cNvPr id="168" name="Retângulo 167">
                  <a:extLst>
                    <a:ext uri="{FF2B5EF4-FFF2-40B4-BE49-F238E27FC236}">
                      <a16:creationId xmlns="" xmlns:a16="http://schemas.microsoft.com/office/drawing/2014/main" id="{9EE247DF-6E8F-4774-976C-A0BC34746A76}"/>
                    </a:ext>
                  </a:extLst>
                </p:cNvPr>
                <p:cNvSpPr/>
                <p:nvPr/>
              </p:nvSpPr>
              <p:spPr>
                <a:xfrm>
                  <a:off x="3707905" y="4005064"/>
                  <a:ext cx="216024" cy="1440160"/>
                </a:xfrm>
                <a:prstGeom prst="rect">
                  <a:avLst/>
                </a:prstGeom>
                <a:solidFill>
                  <a:srgbClr val="0077D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9" name="Forma Livre: Forma 46">
                  <a:extLst>
                    <a:ext uri="{FF2B5EF4-FFF2-40B4-BE49-F238E27FC236}">
                      <a16:creationId xmlns="" xmlns:a16="http://schemas.microsoft.com/office/drawing/2014/main" id="{8614ABA1-8D0D-4AF2-AC4D-D98C91F302E3}"/>
                    </a:ext>
                  </a:extLst>
                </p:cNvPr>
                <p:cNvSpPr/>
                <p:nvPr/>
              </p:nvSpPr>
              <p:spPr>
                <a:xfrm>
                  <a:off x="4211961" y="4293096"/>
                  <a:ext cx="1008112" cy="1152128"/>
                </a:xfrm>
                <a:custGeom>
                  <a:avLst/>
                  <a:gdLst>
                    <a:gd name="connsiteX0" fmla="*/ 0 w 1224136"/>
                    <a:gd name="connsiteY0" fmla="*/ 0 h 1152128"/>
                    <a:gd name="connsiteX1" fmla="*/ 216024 w 1224136"/>
                    <a:gd name="connsiteY1" fmla="*/ 0 h 1152128"/>
                    <a:gd name="connsiteX2" fmla="*/ 216024 w 1224136"/>
                    <a:gd name="connsiteY2" fmla="*/ 547737 h 1152128"/>
                    <a:gd name="connsiteX3" fmla="*/ 569921 w 1224136"/>
                    <a:gd name="connsiteY3" fmla="*/ 936104 h 1152128"/>
                    <a:gd name="connsiteX4" fmla="*/ 654215 w 1224136"/>
                    <a:gd name="connsiteY4" fmla="*/ 936104 h 1152128"/>
                    <a:gd name="connsiteX5" fmla="*/ 1008112 w 1224136"/>
                    <a:gd name="connsiteY5" fmla="*/ 547737 h 1152128"/>
                    <a:gd name="connsiteX6" fmla="*/ 1008112 w 1224136"/>
                    <a:gd name="connsiteY6" fmla="*/ 0 h 1152128"/>
                    <a:gd name="connsiteX7" fmla="*/ 1224136 w 1224136"/>
                    <a:gd name="connsiteY7" fmla="*/ 0 h 1152128"/>
                    <a:gd name="connsiteX8" fmla="*/ 1224136 w 1224136"/>
                    <a:gd name="connsiteY8" fmla="*/ 605196 h 1152128"/>
                    <a:gd name="connsiteX9" fmla="*/ 677204 w 1224136"/>
                    <a:gd name="connsiteY9" fmla="*/ 1152128 h 1152128"/>
                    <a:gd name="connsiteX10" fmla="*/ 546932 w 1224136"/>
                    <a:gd name="connsiteY10" fmla="*/ 1152128 h 1152128"/>
                    <a:gd name="connsiteX11" fmla="*/ 0 w 1224136"/>
                    <a:gd name="connsiteY11" fmla="*/ 605196 h 11521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224136" h="1152128">
                      <a:moveTo>
                        <a:pt x="0" y="0"/>
                      </a:moveTo>
                      <a:lnTo>
                        <a:pt x="216024" y="0"/>
                      </a:lnTo>
                      <a:lnTo>
                        <a:pt x="216024" y="547737"/>
                      </a:lnTo>
                      <a:cubicBezTo>
                        <a:pt x="216024" y="762226"/>
                        <a:pt x="374469" y="936104"/>
                        <a:pt x="569921" y="936104"/>
                      </a:cubicBezTo>
                      <a:lnTo>
                        <a:pt x="654215" y="936104"/>
                      </a:lnTo>
                      <a:cubicBezTo>
                        <a:pt x="849667" y="936104"/>
                        <a:pt x="1008112" y="762226"/>
                        <a:pt x="1008112" y="547737"/>
                      </a:cubicBezTo>
                      <a:lnTo>
                        <a:pt x="1008112" y="0"/>
                      </a:lnTo>
                      <a:lnTo>
                        <a:pt x="1224136" y="0"/>
                      </a:lnTo>
                      <a:lnTo>
                        <a:pt x="1224136" y="605196"/>
                      </a:lnTo>
                      <a:cubicBezTo>
                        <a:pt x="1224136" y="907258"/>
                        <a:pt x="979266" y="1152128"/>
                        <a:pt x="677204" y="1152128"/>
                      </a:cubicBezTo>
                      <a:lnTo>
                        <a:pt x="546932" y="1152128"/>
                      </a:lnTo>
                      <a:cubicBezTo>
                        <a:pt x="244870" y="1152128"/>
                        <a:pt x="0" y="907258"/>
                        <a:pt x="0" y="605196"/>
                      </a:cubicBezTo>
                      <a:close/>
                    </a:path>
                  </a:pathLst>
                </a:custGeom>
                <a:solidFill>
                  <a:srgbClr val="0077D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0" name="Forma Livre: Forma 56">
                  <a:extLst>
                    <a:ext uri="{FF2B5EF4-FFF2-40B4-BE49-F238E27FC236}">
                      <a16:creationId xmlns="" xmlns:a16="http://schemas.microsoft.com/office/drawing/2014/main" id="{54976037-FC2D-4F65-9949-9812EB0F9AC7}"/>
                    </a:ext>
                  </a:extLst>
                </p:cNvPr>
                <p:cNvSpPr/>
                <p:nvPr/>
              </p:nvSpPr>
              <p:spPr>
                <a:xfrm>
                  <a:off x="5436097" y="4293096"/>
                  <a:ext cx="840093" cy="1152128"/>
                </a:xfrm>
                <a:custGeom>
                  <a:avLst/>
                  <a:gdLst>
                    <a:gd name="connsiteX0" fmla="*/ 216024 w 1008112"/>
                    <a:gd name="connsiteY0" fmla="*/ 216023 h 1296144"/>
                    <a:gd name="connsiteX1" fmla="*/ 216024 w 1008112"/>
                    <a:gd name="connsiteY1" fmla="*/ 1080120 h 1296144"/>
                    <a:gd name="connsiteX2" fmla="*/ 393275 w 1008112"/>
                    <a:gd name="connsiteY2" fmla="*/ 1080120 h 1296144"/>
                    <a:gd name="connsiteX3" fmla="*/ 792088 w 1008112"/>
                    <a:gd name="connsiteY3" fmla="*/ 648072 h 1296144"/>
                    <a:gd name="connsiteX4" fmla="*/ 393275 w 1008112"/>
                    <a:gd name="connsiteY4" fmla="*/ 216023 h 1296144"/>
                    <a:gd name="connsiteX5" fmla="*/ 0 w 1008112"/>
                    <a:gd name="connsiteY5" fmla="*/ 0 h 1296144"/>
                    <a:gd name="connsiteX6" fmla="*/ 310189 w 1008112"/>
                    <a:gd name="connsiteY6" fmla="*/ 0 h 1296144"/>
                    <a:gd name="connsiteX7" fmla="*/ 1008112 w 1008112"/>
                    <a:gd name="connsiteY7" fmla="*/ 648072 h 1296144"/>
                    <a:gd name="connsiteX8" fmla="*/ 310189 w 1008112"/>
                    <a:gd name="connsiteY8" fmla="*/ 1296144 h 1296144"/>
                    <a:gd name="connsiteX9" fmla="*/ 0 w 1008112"/>
                    <a:gd name="connsiteY9" fmla="*/ 1296144 h 12961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008112" h="1296144">
                      <a:moveTo>
                        <a:pt x="216024" y="216023"/>
                      </a:moveTo>
                      <a:lnTo>
                        <a:pt x="216024" y="1080120"/>
                      </a:lnTo>
                      <a:lnTo>
                        <a:pt x="393275" y="1080120"/>
                      </a:lnTo>
                      <a:cubicBezTo>
                        <a:pt x="613533" y="1080120"/>
                        <a:pt x="792088" y="886685"/>
                        <a:pt x="792088" y="648072"/>
                      </a:cubicBezTo>
                      <a:cubicBezTo>
                        <a:pt x="792088" y="409458"/>
                        <a:pt x="613533" y="216023"/>
                        <a:pt x="393275" y="216023"/>
                      </a:cubicBezTo>
                      <a:close/>
                      <a:moveTo>
                        <a:pt x="0" y="0"/>
                      </a:moveTo>
                      <a:lnTo>
                        <a:pt x="310189" y="0"/>
                      </a:lnTo>
                      <a:cubicBezTo>
                        <a:pt x="695641" y="0"/>
                        <a:pt x="1008112" y="290152"/>
                        <a:pt x="1008112" y="648072"/>
                      </a:cubicBezTo>
                      <a:cubicBezTo>
                        <a:pt x="1008112" y="1005992"/>
                        <a:pt x="695641" y="1296144"/>
                        <a:pt x="310189" y="1296144"/>
                      </a:cubicBezTo>
                      <a:lnTo>
                        <a:pt x="0" y="1296144"/>
                      </a:lnTo>
                      <a:close/>
                    </a:path>
                  </a:pathLst>
                </a:custGeom>
                <a:solidFill>
                  <a:srgbClr val="0077D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1" name="Forma Livre: Forma 109">
                  <a:extLst>
                    <a:ext uri="{FF2B5EF4-FFF2-40B4-BE49-F238E27FC236}">
                      <a16:creationId xmlns="" xmlns:a16="http://schemas.microsoft.com/office/drawing/2014/main" id="{95EE7ECE-338F-49F7-9F83-CD5063EC1E9E}"/>
                    </a:ext>
                  </a:extLst>
                </p:cNvPr>
                <p:cNvSpPr/>
                <p:nvPr/>
              </p:nvSpPr>
              <p:spPr>
                <a:xfrm>
                  <a:off x="1619672" y="3501008"/>
                  <a:ext cx="1800200" cy="1944215"/>
                </a:xfrm>
                <a:custGeom>
                  <a:avLst/>
                  <a:gdLst>
                    <a:gd name="connsiteX0" fmla="*/ 327309 w 1800200"/>
                    <a:gd name="connsiteY0" fmla="*/ 1636546 h 1800200"/>
                    <a:gd name="connsiteX1" fmla="*/ 504057 w 1800200"/>
                    <a:gd name="connsiteY1" fmla="*/ 1636546 h 1800200"/>
                    <a:gd name="connsiteX2" fmla="*/ 504057 w 1800200"/>
                    <a:gd name="connsiteY2" fmla="*/ 1800200 h 1800200"/>
                    <a:gd name="connsiteX3" fmla="*/ 327309 w 1800200"/>
                    <a:gd name="connsiteY3" fmla="*/ 1800200 h 1800200"/>
                    <a:gd name="connsiteX4" fmla="*/ 576065 w 1800200"/>
                    <a:gd name="connsiteY4" fmla="*/ 818273 h 1800200"/>
                    <a:gd name="connsiteX5" fmla="*/ 1335077 w 1800200"/>
                    <a:gd name="connsiteY5" fmla="*/ 818273 h 1800200"/>
                    <a:gd name="connsiteX6" fmla="*/ 1800200 w 1800200"/>
                    <a:gd name="connsiteY6" fmla="*/ 1309237 h 1800200"/>
                    <a:gd name="connsiteX7" fmla="*/ 1335077 w 1800200"/>
                    <a:gd name="connsiteY7" fmla="*/ 1800200 h 1800200"/>
                    <a:gd name="connsiteX8" fmla="*/ 576065 w 1800200"/>
                    <a:gd name="connsiteY8" fmla="*/ 1800200 h 1800200"/>
                    <a:gd name="connsiteX9" fmla="*/ 576065 w 1800200"/>
                    <a:gd name="connsiteY9" fmla="*/ 1636546 h 1800200"/>
                    <a:gd name="connsiteX10" fmla="*/ 1335077 w 1800200"/>
                    <a:gd name="connsiteY10" fmla="*/ 1636546 h 1800200"/>
                    <a:gd name="connsiteX11" fmla="*/ 1645159 w 1800200"/>
                    <a:gd name="connsiteY11" fmla="*/ 1309237 h 1800200"/>
                    <a:gd name="connsiteX12" fmla="*/ 1335077 w 1800200"/>
                    <a:gd name="connsiteY12" fmla="*/ 981928 h 1800200"/>
                    <a:gd name="connsiteX13" fmla="*/ 576065 w 1800200"/>
                    <a:gd name="connsiteY13" fmla="*/ 981928 h 1800200"/>
                    <a:gd name="connsiteX14" fmla="*/ 576065 w 1800200"/>
                    <a:gd name="connsiteY14" fmla="*/ 0 h 1800200"/>
                    <a:gd name="connsiteX15" fmla="*/ 1391064 w 1800200"/>
                    <a:gd name="connsiteY15" fmla="*/ 0 h 1800200"/>
                    <a:gd name="connsiteX16" fmla="*/ 1391064 w 1800200"/>
                    <a:gd name="connsiteY16" fmla="*/ 163654 h 1800200"/>
                    <a:gd name="connsiteX17" fmla="*/ 576065 w 1800200"/>
                    <a:gd name="connsiteY17" fmla="*/ 163654 h 1800200"/>
                    <a:gd name="connsiteX18" fmla="*/ 490964 w 1800200"/>
                    <a:gd name="connsiteY18" fmla="*/ 0 h 1800200"/>
                    <a:gd name="connsiteX19" fmla="*/ 504057 w 1800200"/>
                    <a:gd name="connsiteY19" fmla="*/ 0 h 1800200"/>
                    <a:gd name="connsiteX20" fmla="*/ 504057 w 1800200"/>
                    <a:gd name="connsiteY20" fmla="*/ 163654 h 1800200"/>
                    <a:gd name="connsiteX21" fmla="*/ 490964 w 1800200"/>
                    <a:gd name="connsiteY21" fmla="*/ 163654 h 1800200"/>
                    <a:gd name="connsiteX22" fmla="*/ 163655 w 1800200"/>
                    <a:gd name="connsiteY22" fmla="*/ 490963 h 1800200"/>
                    <a:gd name="connsiteX23" fmla="*/ 490964 w 1800200"/>
                    <a:gd name="connsiteY23" fmla="*/ 818272 h 1800200"/>
                    <a:gd name="connsiteX24" fmla="*/ 490964 w 1800200"/>
                    <a:gd name="connsiteY24" fmla="*/ 981927 h 1800200"/>
                    <a:gd name="connsiteX25" fmla="*/ 0 w 1800200"/>
                    <a:gd name="connsiteY25" fmla="*/ 490963 h 1800200"/>
                    <a:gd name="connsiteX26" fmla="*/ 490964 w 1800200"/>
                    <a:gd name="connsiteY26" fmla="*/ 0 h 18002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1800200" h="1800200">
                      <a:moveTo>
                        <a:pt x="327309" y="1636546"/>
                      </a:moveTo>
                      <a:lnTo>
                        <a:pt x="504057" y="1636546"/>
                      </a:lnTo>
                      <a:lnTo>
                        <a:pt x="504057" y="1800200"/>
                      </a:lnTo>
                      <a:lnTo>
                        <a:pt x="327309" y="1800200"/>
                      </a:lnTo>
                      <a:close/>
                      <a:moveTo>
                        <a:pt x="576065" y="818273"/>
                      </a:moveTo>
                      <a:lnTo>
                        <a:pt x="1335077" y="818273"/>
                      </a:lnTo>
                      <a:cubicBezTo>
                        <a:pt x="1591958" y="818273"/>
                        <a:pt x="1800200" y="1038084"/>
                        <a:pt x="1800200" y="1309237"/>
                      </a:cubicBezTo>
                      <a:cubicBezTo>
                        <a:pt x="1800200" y="1580389"/>
                        <a:pt x="1591958" y="1800200"/>
                        <a:pt x="1335077" y="1800200"/>
                      </a:cubicBezTo>
                      <a:lnTo>
                        <a:pt x="576065" y="1800200"/>
                      </a:lnTo>
                      <a:lnTo>
                        <a:pt x="576065" y="1636546"/>
                      </a:lnTo>
                      <a:lnTo>
                        <a:pt x="1335077" y="1636546"/>
                      </a:lnTo>
                      <a:cubicBezTo>
                        <a:pt x="1506331" y="1636546"/>
                        <a:pt x="1645159" y="1490005"/>
                        <a:pt x="1645159" y="1309237"/>
                      </a:cubicBezTo>
                      <a:cubicBezTo>
                        <a:pt x="1645159" y="1128469"/>
                        <a:pt x="1506331" y="981928"/>
                        <a:pt x="1335077" y="981928"/>
                      </a:cubicBezTo>
                      <a:lnTo>
                        <a:pt x="576065" y="981928"/>
                      </a:lnTo>
                      <a:close/>
                      <a:moveTo>
                        <a:pt x="576065" y="0"/>
                      </a:moveTo>
                      <a:lnTo>
                        <a:pt x="1391064" y="0"/>
                      </a:lnTo>
                      <a:lnTo>
                        <a:pt x="1391064" y="163654"/>
                      </a:lnTo>
                      <a:lnTo>
                        <a:pt x="576065" y="163654"/>
                      </a:lnTo>
                      <a:close/>
                      <a:moveTo>
                        <a:pt x="490964" y="0"/>
                      </a:moveTo>
                      <a:lnTo>
                        <a:pt x="504057" y="0"/>
                      </a:lnTo>
                      <a:lnTo>
                        <a:pt x="504057" y="163654"/>
                      </a:lnTo>
                      <a:lnTo>
                        <a:pt x="490964" y="163654"/>
                      </a:lnTo>
                      <a:cubicBezTo>
                        <a:pt x="310195" y="163654"/>
                        <a:pt x="163655" y="310195"/>
                        <a:pt x="163655" y="490963"/>
                      </a:cubicBezTo>
                      <a:cubicBezTo>
                        <a:pt x="163655" y="671731"/>
                        <a:pt x="310195" y="818272"/>
                        <a:pt x="490964" y="818272"/>
                      </a:cubicBezTo>
                      <a:lnTo>
                        <a:pt x="490964" y="981927"/>
                      </a:lnTo>
                      <a:cubicBezTo>
                        <a:pt x="219811" y="981927"/>
                        <a:pt x="0" y="762116"/>
                        <a:pt x="0" y="490963"/>
                      </a:cubicBezTo>
                      <a:cubicBezTo>
                        <a:pt x="0" y="219811"/>
                        <a:pt x="219811" y="0"/>
                        <a:pt x="490964" y="0"/>
                      </a:cubicBezTo>
                      <a:close/>
                    </a:path>
                  </a:pathLst>
                </a:custGeom>
                <a:solidFill>
                  <a:srgbClr val="0077D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72" name="Agrupar 110">
                  <a:extLst>
                    <a:ext uri="{FF2B5EF4-FFF2-40B4-BE49-F238E27FC236}">
                      <a16:creationId xmlns="" xmlns:a16="http://schemas.microsoft.com/office/drawing/2014/main" id="{A5EF5E59-D913-4E93-BBB8-5610EADA2962}"/>
                    </a:ext>
                  </a:extLst>
                </p:cNvPr>
                <p:cNvGrpSpPr/>
                <p:nvPr/>
              </p:nvGrpSpPr>
              <p:grpSpPr>
                <a:xfrm>
                  <a:off x="6444209" y="4293096"/>
                  <a:ext cx="1118242" cy="1152128"/>
                  <a:chOff x="5796136" y="2204864"/>
                  <a:chExt cx="1327912" cy="1368152"/>
                </a:xfrm>
                <a:solidFill>
                  <a:srgbClr val="0077D0"/>
                </a:solidFill>
              </p:grpSpPr>
              <p:sp>
                <p:nvSpPr>
                  <p:cNvPr id="173" name="Cruz 172">
                    <a:extLst>
                      <a:ext uri="{FF2B5EF4-FFF2-40B4-BE49-F238E27FC236}">
                        <a16:creationId xmlns="" xmlns:a16="http://schemas.microsoft.com/office/drawing/2014/main" id="{82EDA0E8-5783-482F-8B9E-7DE951F44FEB}"/>
                      </a:ext>
                    </a:extLst>
                  </p:cNvPr>
                  <p:cNvSpPr/>
                  <p:nvPr/>
                </p:nvSpPr>
                <p:spPr>
                  <a:xfrm flipH="1">
                    <a:off x="5796136" y="2241841"/>
                    <a:ext cx="1256133" cy="1294198"/>
                  </a:xfrm>
                  <a:prstGeom prst="plus">
                    <a:avLst>
                      <a:gd name="adj" fmla="val 39081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74" name="Cruz 173">
                    <a:extLst>
                      <a:ext uri="{FF2B5EF4-FFF2-40B4-BE49-F238E27FC236}">
                        <a16:creationId xmlns="" xmlns:a16="http://schemas.microsoft.com/office/drawing/2014/main" id="{65310199-5065-4AFC-830B-9259869C4445}"/>
                      </a:ext>
                    </a:extLst>
                  </p:cNvPr>
                  <p:cNvSpPr/>
                  <p:nvPr/>
                </p:nvSpPr>
                <p:spPr>
                  <a:xfrm flipH="1">
                    <a:off x="5832026" y="2278818"/>
                    <a:ext cx="1256133" cy="1294198"/>
                  </a:xfrm>
                  <a:prstGeom prst="plus">
                    <a:avLst>
                      <a:gd name="adj" fmla="val 39081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75" name="Cruz 174">
                    <a:extLst>
                      <a:ext uri="{FF2B5EF4-FFF2-40B4-BE49-F238E27FC236}">
                        <a16:creationId xmlns="" xmlns:a16="http://schemas.microsoft.com/office/drawing/2014/main" id="{8E1CD4C8-C12E-4243-8430-B0A865C93B50}"/>
                      </a:ext>
                    </a:extLst>
                  </p:cNvPr>
                  <p:cNvSpPr/>
                  <p:nvPr/>
                </p:nvSpPr>
                <p:spPr>
                  <a:xfrm flipH="1">
                    <a:off x="5832026" y="2204864"/>
                    <a:ext cx="1256133" cy="1294198"/>
                  </a:xfrm>
                  <a:prstGeom prst="plus">
                    <a:avLst>
                      <a:gd name="adj" fmla="val 39081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176" name="Grupo 19">
                    <a:extLst>
                      <a:ext uri="{FF2B5EF4-FFF2-40B4-BE49-F238E27FC236}">
                        <a16:creationId xmlns="" xmlns:a16="http://schemas.microsoft.com/office/drawing/2014/main" id="{C80AEB79-8636-473C-A749-02C8D83F5F57}"/>
                      </a:ext>
                    </a:extLst>
                  </p:cNvPr>
                  <p:cNvGrpSpPr/>
                  <p:nvPr/>
                </p:nvGrpSpPr>
                <p:grpSpPr>
                  <a:xfrm>
                    <a:off x="5832026" y="2241841"/>
                    <a:ext cx="1292022" cy="1294198"/>
                    <a:chOff x="4355976" y="1988840"/>
                    <a:chExt cx="2592288" cy="2520280"/>
                  </a:xfrm>
                  <a:grpFill/>
                </p:grpSpPr>
                <p:sp>
                  <p:nvSpPr>
                    <p:cNvPr id="177" name="Cruz 176">
                      <a:extLst>
                        <a:ext uri="{FF2B5EF4-FFF2-40B4-BE49-F238E27FC236}">
                          <a16:creationId xmlns="" xmlns:a16="http://schemas.microsoft.com/office/drawing/2014/main" id="{400895BD-7A89-419C-93C2-EDF0057C795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427984" y="1988840"/>
                      <a:ext cx="2520280" cy="2520280"/>
                    </a:xfrm>
                    <a:prstGeom prst="plus">
                      <a:avLst>
                        <a:gd name="adj" fmla="val 39081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78" name="Cruz 177">
                      <a:extLst>
                        <a:ext uri="{FF2B5EF4-FFF2-40B4-BE49-F238E27FC236}">
                          <a16:creationId xmlns="" xmlns:a16="http://schemas.microsoft.com/office/drawing/2014/main" id="{D428D8D3-010F-4107-B7E1-4B4DEB90271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55976" y="1988840"/>
                      <a:ext cx="2520279" cy="2444272"/>
                    </a:xfrm>
                    <a:prstGeom prst="plus">
                      <a:avLst>
                        <a:gd name="adj" fmla="val 39081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</p:grpSp>
          <p:grpSp>
            <p:nvGrpSpPr>
              <p:cNvPr id="142" name="Grupo 63">
                <a:extLst>
                  <a:ext uri="{FF2B5EF4-FFF2-40B4-BE49-F238E27FC236}">
                    <a16:creationId xmlns="" xmlns:a16="http://schemas.microsoft.com/office/drawing/2014/main" id="{F16D89F7-FD02-44D5-95E7-25E2E111472A}"/>
                  </a:ext>
                </a:extLst>
              </p:cNvPr>
              <p:cNvGrpSpPr/>
              <p:nvPr/>
            </p:nvGrpSpPr>
            <p:grpSpPr>
              <a:xfrm>
                <a:off x="3059833" y="3857241"/>
                <a:ext cx="4591338" cy="377669"/>
                <a:chOff x="3059833" y="3857241"/>
                <a:chExt cx="4591338" cy="377669"/>
              </a:xfrm>
            </p:grpSpPr>
            <p:sp>
              <p:nvSpPr>
                <p:cNvPr id="166" name="Retângulo 165">
                  <a:extLst>
                    <a:ext uri="{FF2B5EF4-FFF2-40B4-BE49-F238E27FC236}">
                      <a16:creationId xmlns="" xmlns:a16="http://schemas.microsoft.com/office/drawing/2014/main" id="{D4150F35-8932-4085-B4D5-D6D39E9E40AA}"/>
                    </a:ext>
                  </a:extLst>
                </p:cNvPr>
                <p:cNvSpPr/>
                <p:nvPr/>
              </p:nvSpPr>
              <p:spPr>
                <a:xfrm rot="5400000">
                  <a:off x="5220073" y="1772816"/>
                  <a:ext cx="216024" cy="4536504"/>
                </a:xfrm>
                <a:prstGeom prst="rect">
                  <a:avLst/>
                </a:prstGeom>
                <a:solidFill>
                  <a:srgbClr val="0077D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7" name="Triângulo Retângulo 149">
                  <a:extLst>
                    <a:ext uri="{FF2B5EF4-FFF2-40B4-BE49-F238E27FC236}">
                      <a16:creationId xmlns="" xmlns:a16="http://schemas.microsoft.com/office/drawing/2014/main" id="{91D599A3-F4D0-4D41-B96E-C5758541F557}"/>
                    </a:ext>
                  </a:extLst>
                </p:cNvPr>
                <p:cNvSpPr/>
                <p:nvPr/>
              </p:nvSpPr>
              <p:spPr>
                <a:xfrm rot="13500000">
                  <a:off x="7273502" y="3857241"/>
                  <a:ext cx="377669" cy="377669"/>
                </a:xfrm>
                <a:prstGeom prst="rtTriangle">
                  <a:avLst/>
                </a:prstGeom>
                <a:solidFill>
                  <a:srgbClr val="0077D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43" name="Agrupar 25">
                <a:extLst>
                  <a:ext uri="{FF2B5EF4-FFF2-40B4-BE49-F238E27FC236}">
                    <a16:creationId xmlns="" xmlns:a16="http://schemas.microsoft.com/office/drawing/2014/main" id="{55FD2579-CD40-4454-BB45-69A569E91AF2}"/>
                  </a:ext>
                </a:extLst>
              </p:cNvPr>
              <p:cNvGrpSpPr/>
              <p:nvPr/>
            </p:nvGrpSpPr>
            <p:grpSpPr>
              <a:xfrm>
                <a:off x="3558130" y="933283"/>
                <a:ext cx="2298013" cy="2757615"/>
                <a:chOff x="3707904" y="476672"/>
                <a:chExt cx="2304256" cy="2765107"/>
              </a:xfrm>
            </p:grpSpPr>
            <p:grpSp>
              <p:nvGrpSpPr>
                <p:cNvPr id="144" name="Agrupar 3">
                  <a:extLst>
                    <a:ext uri="{FF2B5EF4-FFF2-40B4-BE49-F238E27FC236}">
                      <a16:creationId xmlns="" xmlns:a16="http://schemas.microsoft.com/office/drawing/2014/main" id="{A7470D21-CFAF-4149-A4E7-69A1A2C29C5E}"/>
                    </a:ext>
                  </a:extLst>
                </p:cNvPr>
                <p:cNvGrpSpPr/>
                <p:nvPr/>
              </p:nvGrpSpPr>
              <p:grpSpPr>
                <a:xfrm>
                  <a:off x="3707904" y="476672"/>
                  <a:ext cx="2304256" cy="2765107"/>
                  <a:chOff x="3131840" y="1124744"/>
                  <a:chExt cx="3312368" cy="3888432"/>
                </a:xfrm>
              </p:grpSpPr>
              <p:sp>
                <p:nvSpPr>
                  <p:cNvPr id="159" name="Retângulo: Cantos Arredondados 4">
                    <a:extLst>
                      <a:ext uri="{FF2B5EF4-FFF2-40B4-BE49-F238E27FC236}">
                        <a16:creationId xmlns="" xmlns:a16="http://schemas.microsoft.com/office/drawing/2014/main" id="{963282D4-D8BE-47E9-995F-0CB928378691}"/>
                      </a:ext>
                    </a:extLst>
                  </p:cNvPr>
                  <p:cNvSpPr/>
                  <p:nvPr/>
                </p:nvSpPr>
                <p:spPr>
                  <a:xfrm>
                    <a:off x="3347864" y="1124744"/>
                    <a:ext cx="2952328" cy="3888432"/>
                  </a:xfrm>
                  <a:prstGeom prst="roundRect">
                    <a:avLst>
                      <a:gd name="adj" fmla="val 4363"/>
                    </a:avLst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0" name="Retângulo: Cantos Arredondados 5">
                    <a:extLst>
                      <a:ext uri="{FF2B5EF4-FFF2-40B4-BE49-F238E27FC236}">
                        <a16:creationId xmlns="" xmlns:a16="http://schemas.microsoft.com/office/drawing/2014/main" id="{A18E7E51-6C0E-4E36-B70D-F985F0D20630}"/>
                      </a:ext>
                    </a:extLst>
                  </p:cNvPr>
                  <p:cNvSpPr/>
                  <p:nvPr/>
                </p:nvSpPr>
                <p:spPr>
                  <a:xfrm>
                    <a:off x="3131840" y="1124744"/>
                    <a:ext cx="648072" cy="388843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06BB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1" name="Retângulo: Cantos Arredondados 6">
                    <a:extLst>
                      <a:ext uri="{FF2B5EF4-FFF2-40B4-BE49-F238E27FC236}">
                        <a16:creationId xmlns="" xmlns:a16="http://schemas.microsoft.com/office/drawing/2014/main" id="{7D5B6770-6AA8-42E2-B4FA-8C0E8D6DFEE8}"/>
                      </a:ext>
                    </a:extLst>
                  </p:cNvPr>
                  <p:cNvSpPr/>
                  <p:nvPr/>
                </p:nvSpPr>
                <p:spPr>
                  <a:xfrm>
                    <a:off x="3491880" y="1628800"/>
                    <a:ext cx="2952328" cy="3384376"/>
                  </a:xfrm>
                  <a:prstGeom prst="roundRect">
                    <a:avLst>
                      <a:gd name="adj" fmla="val 4363"/>
                    </a:avLst>
                  </a:prstGeom>
                  <a:solidFill>
                    <a:srgbClr val="0086E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2" name="Forma Livre: Forma 7">
                    <a:extLst>
                      <a:ext uri="{FF2B5EF4-FFF2-40B4-BE49-F238E27FC236}">
                        <a16:creationId xmlns="" xmlns:a16="http://schemas.microsoft.com/office/drawing/2014/main" id="{E4348310-2269-481F-8418-C13603DE962E}"/>
                      </a:ext>
                    </a:extLst>
                  </p:cNvPr>
                  <p:cNvSpPr/>
                  <p:nvPr/>
                </p:nvSpPr>
                <p:spPr>
                  <a:xfrm>
                    <a:off x="3275856" y="1268760"/>
                    <a:ext cx="2880320" cy="360040"/>
                  </a:xfrm>
                  <a:custGeom>
                    <a:avLst/>
                    <a:gdLst>
                      <a:gd name="connsiteX0" fmla="*/ 219248 w 2736304"/>
                      <a:gd name="connsiteY0" fmla="*/ 0 h 438496"/>
                      <a:gd name="connsiteX1" fmla="*/ 2733080 w 2736304"/>
                      <a:gd name="connsiteY1" fmla="*/ 0 h 438496"/>
                      <a:gd name="connsiteX2" fmla="*/ 2736304 w 2736304"/>
                      <a:gd name="connsiteY2" fmla="*/ 325 h 438496"/>
                      <a:gd name="connsiteX3" fmla="*/ 2736304 w 2736304"/>
                      <a:gd name="connsiteY3" fmla="*/ 438171 h 438496"/>
                      <a:gd name="connsiteX4" fmla="*/ 2733080 w 2736304"/>
                      <a:gd name="connsiteY4" fmla="*/ 438496 h 438496"/>
                      <a:gd name="connsiteX5" fmla="*/ 219248 w 2736304"/>
                      <a:gd name="connsiteY5" fmla="*/ 438496 h 438496"/>
                      <a:gd name="connsiteX6" fmla="*/ 0 w 2736304"/>
                      <a:gd name="connsiteY6" fmla="*/ 219248 h 438496"/>
                      <a:gd name="connsiteX7" fmla="*/ 219248 w 2736304"/>
                      <a:gd name="connsiteY7" fmla="*/ 0 h 4384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2736304" h="438496">
                        <a:moveTo>
                          <a:pt x="219248" y="0"/>
                        </a:moveTo>
                        <a:lnTo>
                          <a:pt x="2733080" y="0"/>
                        </a:lnTo>
                        <a:lnTo>
                          <a:pt x="2736304" y="325"/>
                        </a:lnTo>
                        <a:lnTo>
                          <a:pt x="2736304" y="438171"/>
                        </a:lnTo>
                        <a:lnTo>
                          <a:pt x="2733080" y="438496"/>
                        </a:lnTo>
                        <a:lnTo>
                          <a:pt x="219248" y="438496"/>
                        </a:lnTo>
                        <a:cubicBezTo>
                          <a:pt x="98161" y="438496"/>
                          <a:pt x="0" y="340335"/>
                          <a:pt x="0" y="219248"/>
                        </a:cubicBezTo>
                        <a:cubicBezTo>
                          <a:pt x="0" y="98161"/>
                          <a:pt x="98161" y="0"/>
                          <a:pt x="219248" y="0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3" name="Retângulo 162">
                    <a:extLst>
                      <a:ext uri="{FF2B5EF4-FFF2-40B4-BE49-F238E27FC236}">
                        <a16:creationId xmlns="" xmlns:a16="http://schemas.microsoft.com/office/drawing/2014/main" id="{29824F54-B5CE-4F46-88D5-183044EE6B6A}"/>
                      </a:ext>
                    </a:extLst>
                  </p:cNvPr>
                  <p:cNvSpPr/>
                  <p:nvPr/>
                </p:nvSpPr>
                <p:spPr>
                  <a:xfrm>
                    <a:off x="3491880" y="1628800"/>
                    <a:ext cx="288032" cy="3384376"/>
                  </a:xfrm>
                  <a:prstGeom prst="rect">
                    <a:avLst/>
                  </a:prstGeom>
                  <a:solidFill>
                    <a:srgbClr val="0078D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4" name="Retângulo: Cantos Arredondados 9">
                    <a:extLst>
                      <a:ext uri="{FF2B5EF4-FFF2-40B4-BE49-F238E27FC236}">
                        <a16:creationId xmlns="" xmlns:a16="http://schemas.microsoft.com/office/drawing/2014/main" id="{23573BF8-112A-45BB-BF3D-DC6EEBD9D860}"/>
                      </a:ext>
                    </a:extLst>
                  </p:cNvPr>
                  <p:cNvSpPr/>
                  <p:nvPr/>
                </p:nvSpPr>
                <p:spPr>
                  <a:xfrm>
                    <a:off x="4067944" y="4293096"/>
                    <a:ext cx="2016224" cy="7200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5" name="Retângulo: Cantos Arredondados 10">
                    <a:extLst>
                      <a:ext uri="{FF2B5EF4-FFF2-40B4-BE49-F238E27FC236}">
                        <a16:creationId xmlns="" xmlns:a16="http://schemas.microsoft.com/office/drawing/2014/main" id="{D4EB81C9-20E6-4B70-9794-E0BCB1C304DF}"/>
                      </a:ext>
                    </a:extLst>
                  </p:cNvPr>
                  <p:cNvSpPr/>
                  <p:nvPr/>
                </p:nvSpPr>
                <p:spPr>
                  <a:xfrm>
                    <a:off x="4427984" y="4509120"/>
                    <a:ext cx="1296144" cy="7200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45" name="Agrupar 11">
                  <a:extLst>
                    <a:ext uri="{FF2B5EF4-FFF2-40B4-BE49-F238E27FC236}">
                      <a16:creationId xmlns="" xmlns:a16="http://schemas.microsoft.com/office/drawing/2014/main" id="{15E69D31-051F-4158-A83D-3342B904472C}"/>
                    </a:ext>
                  </a:extLst>
                </p:cNvPr>
                <p:cNvGrpSpPr/>
                <p:nvPr/>
              </p:nvGrpSpPr>
              <p:grpSpPr>
                <a:xfrm>
                  <a:off x="4355976" y="1268760"/>
                  <a:ext cx="288032" cy="720080"/>
                  <a:chOff x="4355976" y="1268760"/>
                  <a:chExt cx="288032" cy="720080"/>
                </a:xfrm>
              </p:grpSpPr>
              <p:sp>
                <p:nvSpPr>
                  <p:cNvPr id="157" name="Retângulo: Cantos Arredondados 12">
                    <a:extLst>
                      <a:ext uri="{FF2B5EF4-FFF2-40B4-BE49-F238E27FC236}">
                        <a16:creationId xmlns="" xmlns:a16="http://schemas.microsoft.com/office/drawing/2014/main" id="{233E2C98-F2F9-4D04-AE2C-14D59FC0B3BF}"/>
                      </a:ext>
                    </a:extLst>
                  </p:cNvPr>
                  <p:cNvSpPr/>
                  <p:nvPr/>
                </p:nvSpPr>
                <p:spPr>
                  <a:xfrm>
                    <a:off x="4355976" y="1268760"/>
                    <a:ext cx="288032" cy="720080"/>
                  </a:xfrm>
                  <a:prstGeom prst="roundRect">
                    <a:avLst>
                      <a:gd name="adj" fmla="val 39343"/>
                    </a:avLst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8" name="Retângulo: Cantos Arredondados 13">
                    <a:extLst>
                      <a:ext uri="{FF2B5EF4-FFF2-40B4-BE49-F238E27FC236}">
                        <a16:creationId xmlns="" xmlns:a16="http://schemas.microsoft.com/office/drawing/2014/main" id="{DDAC5462-F7BC-4D99-A307-A5EAC135D8E8}"/>
                      </a:ext>
                    </a:extLst>
                  </p:cNvPr>
                  <p:cNvSpPr/>
                  <p:nvPr/>
                </p:nvSpPr>
                <p:spPr>
                  <a:xfrm>
                    <a:off x="4499992" y="1340768"/>
                    <a:ext cx="115212" cy="288032"/>
                  </a:xfrm>
                  <a:prstGeom prst="roundRect">
                    <a:avLst>
                      <a:gd name="adj" fmla="val 39343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46" name="Agrupar 14">
                  <a:extLst>
                    <a:ext uri="{FF2B5EF4-FFF2-40B4-BE49-F238E27FC236}">
                      <a16:creationId xmlns="" xmlns:a16="http://schemas.microsoft.com/office/drawing/2014/main" id="{CA3F88C5-6303-4C1B-B8E6-3B11AC1543D2}"/>
                    </a:ext>
                  </a:extLst>
                </p:cNvPr>
                <p:cNvGrpSpPr/>
                <p:nvPr/>
              </p:nvGrpSpPr>
              <p:grpSpPr>
                <a:xfrm>
                  <a:off x="5364088" y="1268760"/>
                  <a:ext cx="288032" cy="720080"/>
                  <a:chOff x="4860032" y="1340768"/>
                  <a:chExt cx="288032" cy="720080"/>
                </a:xfrm>
              </p:grpSpPr>
              <p:sp>
                <p:nvSpPr>
                  <p:cNvPr id="155" name="Retângulo: Cantos Arredondados 15">
                    <a:extLst>
                      <a:ext uri="{FF2B5EF4-FFF2-40B4-BE49-F238E27FC236}">
                        <a16:creationId xmlns="" xmlns:a16="http://schemas.microsoft.com/office/drawing/2014/main" id="{F814F319-27F2-4EB0-90CB-1EEA8240C77C}"/>
                      </a:ext>
                    </a:extLst>
                  </p:cNvPr>
                  <p:cNvSpPr/>
                  <p:nvPr/>
                </p:nvSpPr>
                <p:spPr>
                  <a:xfrm>
                    <a:off x="4860032" y="1340768"/>
                    <a:ext cx="288032" cy="720080"/>
                  </a:xfrm>
                  <a:prstGeom prst="roundRect">
                    <a:avLst>
                      <a:gd name="adj" fmla="val 39343"/>
                    </a:avLst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6" name="Retângulo: Cantos Arredondados 16">
                    <a:extLst>
                      <a:ext uri="{FF2B5EF4-FFF2-40B4-BE49-F238E27FC236}">
                        <a16:creationId xmlns="" xmlns:a16="http://schemas.microsoft.com/office/drawing/2014/main" id="{CC7DC6F9-4D99-4F56-A64D-69C2768C2BB5}"/>
                      </a:ext>
                    </a:extLst>
                  </p:cNvPr>
                  <p:cNvSpPr/>
                  <p:nvPr/>
                </p:nvSpPr>
                <p:spPr>
                  <a:xfrm>
                    <a:off x="5004048" y="1412776"/>
                    <a:ext cx="115212" cy="288032"/>
                  </a:xfrm>
                  <a:prstGeom prst="roundRect">
                    <a:avLst>
                      <a:gd name="adj" fmla="val 39343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47" name="Agrupar 17">
                  <a:extLst>
                    <a:ext uri="{FF2B5EF4-FFF2-40B4-BE49-F238E27FC236}">
                      <a16:creationId xmlns="" xmlns:a16="http://schemas.microsoft.com/office/drawing/2014/main" id="{78842492-4535-49FE-A024-FCBB3F2C91DA}"/>
                    </a:ext>
                  </a:extLst>
                </p:cNvPr>
                <p:cNvGrpSpPr/>
                <p:nvPr/>
              </p:nvGrpSpPr>
              <p:grpSpPr>
                <a:xfrm>
                  <a:off x="4572000" y="2276872"/>
                  <a:ext cx="792088" cy="348945"/>
                  <a:chOff x="1691680" y="1268760"/>
                  <a:chExt cx="2016224" cy="888224"/>
                </a:xfrm>
              </p:grpSpPr>
              <p:sp>
                <p:nvSpPr>
                  <p:cNvPr id="149" name="Forma Livre: Forma 18">
                    <a:extLst>
                      <a:ext uri="{FF2B5EF4-FFF2-40B4-BE49-F238E27FC236}">
                        <a16:creationId xmlns="" xmlns:a16="http://schemas.microsoft.com/office/drawing/2014/main" id="{A70CDE06-649E-4831-9A54-7CA235CCCAD5}"/>
                      </a:ext>
                    </a:extLst>
                  </p:cNvPr>
                  <p:cNvSpPr/>
                  <p:nvPr/>
                </p:nvSpPr>
                <p:spPr>
                  <a:xfrm>
                    <a:off x="1691680" y="1268760"/>
                    <a:ext cx="936104" cy="888224"/>
                  </a:xfrm>
                  <a:custGeom>
                    <a:avLst/>
                    <a:gdLst>
                      <a:gd name="connsiteX0" fmla="*/ 353933 w 1440160"/>
                      <a:gd name="connsiteY0" fmla="*/ 0 h 1210914"/>
                      <a:gd name="connsiteX1" fmla="*/ 548974 w 1440160"/>
                      <a:gd name="connsiteY1" fmla="*/ 10782 h 1210914"/>
                      <a:gd name="connsiteX2" fmla="*/ 1440160 w 1440160"/>
                      <a:gd name="connsiteY2" fmla="*/ 610415 h 1210914"/>
                      <a:gd name="connsiteX3" fmla="*/ 548974 w 1440160"/>
                      <a:gd name="connsiteY3" fmla="*/ 1210048 h 1210914"/>
                      <a:gd name="connsiteX4" fmla="*/ 533309 w 1440160"/>
                      <a:gd name="connsiteY4" fmla="*/ 1210914 h 1210914"/>
                      <a:gd name="connsiteX5" fmla="*/ 517463 w 1440160"/>
                      <a:gd name="connsiteY5" fmla="*/ 1209317 h 1210914"/>
                      <a:gd name="connsiteX6" fmla="*/ 0 w 1440160"/>
                      <a:gd name="connsiteY6" fmla="*/ 574411 h 1210914"/>
                      <a:gd name="connsiteX7" fmla="*/ 285729 w 1440160"/>
                      <a:gd name="connsiteY7" fmla="*/ 37020 h 121091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440160" h="1210914">
                        <a:moveTo>
                          <a:pt x="353933" y="0"/>
                        </a:moveTo>
                        <a:lnTo>
                          <a:pt x="548974" y="10782"/>
                        </a:lnTo>
                        <a:cubicBezTo>
                          <a:pt x="1057573" y="67855"/>
                          <a:pt x="1440160" y="314634"/>
                          <a:pt x="1440160" y="610415"/>
                        </a:cubicBezTo>
                        <a:cubicBezTo>
                          <a:pt x="1440160" y="906197"/>
                          <a:pt x="1057573" y="1152975"/>
                          <a:pt x="548974" y="1210048"/>
                        </a:cubicBezTo>
                        <a:lnTo>
                          <a:pt x="533309" y="1210914"/>
                        </a:lnTo>
                        <a:lnTo>
                          <a:pt x="517463" y="1209317"/>
                        </a:lnTo>
                        <a:cubicBezTo>
                          <a:pt x="222148" y="1148886"/>
                          <a:pt x="0" y="887591"/>
                          <a:pt x="0" y="574411"/>
                        </a:cubicBezTo>
                        <a:cubicBezTo>
                          <a:pt x="0" y="350711"/>
                          <a:pt x="113341" y="153483"/>
                          <a:pt x="285729" y="37020"/>
                        </a:cubicBezTo>
                        <a:close/>
                      </a:path>
                    </a:pathLst>
                  </a:custGeom>
                  <a:solidFill>
                    <a:srgbClr val="05FF7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0" name="Forma Livre: Forma 19">
                    <a:extLst>
                      <a:ext uri="{FF2B5EF4-FFF2-40B4-BE49-F238E27FC236}">
                        <a16:creationId xmlns="" xmlns:a16="http://schemas.microsoft.com/office/drawing/2014/main" id="{407002B0-BC4E-460F-AB71-4AB92D8B7E0F}"/>
                      </a:ext>
                    </a:extLst>
                  </p:cNvPr>
                  <p:cNvSpPr/>
                  <p:nvPr/>
                </p:nvSpPr>
                <p:spPr>
                  <a:xfrm flipH="1">
                    <a:off x="2771800" y="1268760"/>
                    <a:ext cx="936104" cy="888224"/>
                  </a:xfrm>
                  <a:custGeom>
                    <a:avLst/>
                    <a:gdLst>
                      <a:gd name="connsiteX0" fmla="*/ 353933 w 1440160"/>
                      <a:gd name="connsiteY0" fmla="*/ 0 h 1210914"/>
                      <a:gd name="connsiteX1" fmla="*/ 548974 w 1440160"/>
                      <a:gd name="connsiteY1" fmla="*/ 10782 h 1210914"/>
                      <a:gd name="connsiteX2" fmla="*/ 1440160 w 1440160"/>
                      <a:gd name="connsiteY2" fmla="*/ 610415 h 1210914"/>
                      <a:gd name="connsiteX3" fmla="*/ 548974 w 1440160"/>
                      <a:gd name="connsiteY3" fmla="*/ 1210048 h 1210914"/>
                      <a:gd name="connsiteX4" fmla="*/ 533309 w 1440160"/>
                      <a:gd name="connsiteY4" fmla="*/ 1210914 h 1210914"/>
                      <a:gd name="connsiteX5" fmla="*/ 517463 w 1440160"/>
                      <a:gd name="connsiteY5" fmla="*/ 1209317 h 1210914"/>
                      <a:gd name="connsiteX6" fmla="*/ 0 w 1440160"/>
                      <a:gd name="connsiteY6" fmla="*/ 574411 h 1210914"/>
                      <a:gd name="connsiteX7" fmla="*/ 285729 w 1440160"/>
                      <a:gd name="connsiteY7" fmla="*/ 37020 h 121091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440160" h="1210914">
                        <a:moveTo>
                          <a:pt x="353933" y="0"/>
                        </a:moveTo>
                        <a:lnTo>
                          <a:pt x="548974" y="10782"/>
                        </a:lnTo>
                        <a:cubicBezTo>
                          <a:pt x="1057573" y="67855"/>
                          <a:pt x="1440160" y="314634"/>
                          <a:pt x="1440160" y="610415"/>
                        </a:cubicBezTo>
                        <a:cubicBezTo>
                          <a:pt x="1440160" y="906197"/>
                          <a:pt x="1057573" y="1152975"/>
                          <a:pt x="548974" y="1210048"/>
                        </a:cubicBezTo>
                        <a:lnTo>
                          <a:pt x="533309" y="1210914"/>
                        </a:lnTo>
                        <a:lnTo>
                          <a:pt x="517463" y="1209317"/>
                        </a:lnTo>
                        <a:cubicBezTo>
                          <a:pt x="222148" y="1148886"/>
                          <a:pt x="0" y="887591"/>
                          <a:pt x="0" y="574411"/>
                        </a:cubicBezTo>
                        <a:cubicBezTo>
                          <a:pt x="0" y="350711"/>
                          <a:pt x="113341" y="153483"/>
                          <a:pt x="285729" y="37020"/>
                        </a:cubicBezTo>
                        <a:close/>
                      </a:path>
                    </a:pathLst>
                  </a:custGeom>
                  <a:solidFill>
                    <a:srgbClr val="05FF7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1" name="Elipse 150">
                    <a:extLst>
                      <a:ext uri="{FF2B5EF4-FFF2-40B4-BE49-F238E27FC236}">
                        <a16:creationId xmlns="" xmlns:a16="http://schemas.microsoft.com/office/drawing/2014/main" id="{CD007A64-98F5-472A-A9A8-FC55BF47D397}"/>
                      </a:ext>
                    </a:extLst>
                  </p:cNvPr>
                  <p:cNvSpPr/>
                  <p:nvPr/>
                </p:nvSpPr>
                <p:spPr>
                  <a:xfrm>
                    <a:off x="2483768" y="1556792"/>
                    <a:ext cx="432048" cy="432048"/>
                  </a:xfrm>
                  <a:prstGeom prst="ellipse">
                    <a:avLst/>
                  </a:prstGeom>
                  <a:solidFill>
                    <a:srgbClr val="05FF7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2" name="Retângulo: Cantos Arredondados 21">
                    <a:extLst>
                      <a:ext uri="{FF2B5EF4-FFF2-40B4-BE49-F238E27FC236}">
                        <a16:creationId xmlns="" xmlns:a16="http://schemas.microsoft.com/office/drawing/2014/main" id="{0F4A0C35-7D8A-450F-AE58-EFB1D41591F7}"/>
                      </a:ext>
                    </a:extLst>
                  </p:cNvPr>
                  <p:cNvSpPr/>
                  <p:nvPr/>
                </p:nvSpPr>
                <p:spPr>
                  <a:xfrm rot="2899544">
                    <a:off x="3306093" y="1395083"/>
                    <a:ext cx="227559" cy="183053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3" name="Retângulo: Cantos Arredondados 22">
                    <a:extLst>
                      <a:ext uri="{FF2B5EF4-FFF2-40B4-BE49-F238E27FC236}">
                        <a16:creationId xmlns="" xmlns:a16="http://schemas.microsoft.com/office/drawing/2014/main" id="{043FE423-D875-4CF1-AF41-8EE20263B7AE}"/>
                      </a:ext>
                    </a:extLst>
                  </p:cNvPr>
                  <p:cNvSpPr/>
                  <p:nvPr/>
                </p:nvSpPr>
                <p:spPr>
                  <a:xfrm rot="2899544">
                    <a:off x="2715110" y="1656317"/>
                    <a:ext cx="115288" cy="9274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4" name="Retângulo: Cantos Arredondados 23">
                    <a:extLst>
                      <a:ext uri="{FF2B5EF4-FFF2-40B4-BE49-F238E27FC236}">
                        <a16:creationId xmlns="" xmlns:a16="http://schemas.microsoft.com/office/drawing/2014/main" id="{6E9CBFB4-7697-48F2-9A63-3EE8BA073F75}"/>
                      </a:ext>
                    </a:extLst>
                  </p:cNvPr>
                  <p:cNvSpPr/>
                  <p:nvPr/>
                </p:nvSpPr>
                <p:spPr>
                  <a:xfrm rot="2899544">
                    <a:off x="2153964" y="1467091"/>
                    <a:ext cx="227559" cy="183053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148" name="Forma Livre: Forma 24">
                  <a:extLst>
                    <a:ext uri="{FF2B5EF4-FFF2-40B4-BE49-F238E27FC236}">
                      <a16:creationId xmlns="" xmlns:a16="http://schemas.microsoft.com/office/drawing/2014/main" id="{312A957E-B066-474F-AE48-2EA31E221E28}"/>
                    </a:ext>
                  </a:extLst>
                </p:cNvPr>
                <p:cNvSpPr/>
                <p:nvPr/>
              </p:nvSpPr>
              <p:spPr>
                <a:xfrm>
                  <a:off x="4788024" y="1988840"/>
                  <a:ext cx="486100" cy="151092"/>
                </a:xfrm>
                <a:custGeom>
                  <a:avLst/>
                  <a:gdLst>
                    <a:gd name="connsiteX0" fmla="*/ 0 w 1111388"/>
                    <a:gd name="connsiteY0" fmla="*/ 0 h 432048"/>
                    <a:gd name="connsiteX1" fmla="*/ 178363 w 1111388"/>
                    <a:gd name="connsiteY1" fmla="*/ 0 h 432048"/>
                    <a:gd name="connsiteX2" fmla="*/ 195264 w 1111388"/>
                    <a:gd name="connsiteY2" fmla="*/ 31138 h 432048"/>
                    <a:gd name="connsiteX3" fmla="*/ 542992 w 1111388"/>
                    <a:gd name="connsiteY3" fmla="*/ 216024 h 432048"/>
                    <a:gd name="connsiteX4" fmla="*/ 568396 w 1111388"/>
                    <a:gd name="connsiteY4" fmla="*/ 216024 h 432048"/>
                    <a:gd name="connsiteX5" fmla="*/ 916124 w 1111388"/>
                    <a:gd name="connsiteY5" fmla="*/ 31138 h 432048"/>
                    <a:gd name="connsiteX6" fmla="*/ 933026 w 1111388"/>
                    <a:gd name="connsiteY6" fmla="*/ 0 h 432048"/>
                    <a:gd name="connsiteX7" fmla="*/ 1111388 w 1111388"/>
                    <a:gd name="connsiteY7" fmla="*/ 0 h 432048"/>
                    <a:gd name="connsiteX8" fmla="*/ 1086488 w 1111388"/>
                    <a:gd name="connsiteY8" fmla="*/ 80214 h 432048"/>
                    <a:gd name="connsiteX9" fmla="*/ 555694 w 1111388"/>
                    <a:gd name="connsiteY9" fmla="*/ 432048 h 432048"/>
                    <a:gd name="connsiteX10" fmla="*/ 24900 w 1111388"/>
                    <a:gd name="connsiteY10" fmla="*/ 80214 h 4320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111388" h="432048">
                      <a:moveTo>
                        <a:pt x="0" y="0"/>
                      </a:moveTo>
                      <a:lnTo>
                        <a:pt x="178363" y="0"/>
                      </a:lnTo>
                      <a:lnTo>
                        <a:pt x="195264" y="31138"/>
                      </a:lnTo>
                      <a:cubicBezTo>
                        <a:pt x="270624" y="142685"/>
                        <a:pt x="398243" y="216024"/>
                        <a:pt x="542992" y="216024"/>
                      </a:cubicBezTo>
                      <a:lnTo>
                        <a:pt x="568396" y="216024"/>
                      </a:lnTo>
                      <a:cubicBezTo>
                        <a:pt x="713145" y="216024"/>
                        <a:pt x="840765" y="142685"/>
                        <a:pt x="916124" y="31138"/>
                      </a:cubicBezTo>
                      <a:lnTo>
                        <a:pt x="933026" y="0"/>
                      </a:lnTo>
                      <a:lnTo>
                        <a:pt x="1111388" y="0"/>
                      </a:lnTo>
                      <a:lnTo>
                        <a:pt x="1086488" y="80214"/>
                      </a:lnTo>
                      <a:cubicBezTo>
                        <a:pt x="999037" y="286972"/>
                        <a:pt x="794307" y="432048"/>
                        <a:pt x="555694" y="432048"/>
                      </a:cubicBezTo>
                      <a:cubicBezTo>
                        <a:pt x="317081" y="432048"/>
                        <a:pt x="112352" y="286972"/>
                        <a:pt x="24900" y="80214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grpSp>
        <p:nvGrpSpPr>
          <p:cNvPr id="194" name="Grupo 6">
            <a:extLst>
              <a:ext uri="{FF2B5EF4-FFF2-40B4-BE49-F238E27FC236}">
                <a16:creationId xmlns="" xmlns:a16="http://schemas.microsoft.com/office/drawing/2014/main" id="{2742B7A7-ACC5-4483-A442-F0ED66D10D58}"/>
              </a:ext>
            </a:extLst>
          </p:cNvPr>
          <p:cNvGrpSpPr/>
          <p:nvPr/>
        </p:nvGrpSpPr>
        <p:grpSpPr>
          <a:xfrm>
            <a:off x="9324528" y="1700808"/>
            <a:ext cx="3569856" cy="3569856"/>
            <a:chOff x="2779696" y="1537964"/>
            <a:chExt cx="3569856" cy="3569856"/>
          </a:xfrm>
        </p:grpSpPr>
        <p:sp>
          <p:nvSpPr>
            <p:cNvPr id="195" name="Retângulo de cantos arredondados 1">
              <a:extLst>
                <a:ext uri="{FF2B5EF4-FFF2-40B4-BE49-F238E27FC236}">
                  <a16:creationId xmlns="" xmlns:a16="http://schemas.microsoft.com/office/drawing/2014/main" id="{9EA43C1A-C868-4051-845D-2634D578EBAB}"/>
                </a:ext>
              </a:extLst>
            </p:cNvPr>
            <p:cNvSpPr/>
            <p:nvPr/>
          </p:nvSpPr>
          <p:spPr>
            <a:xfrm>
              <a:off x="2779696" y="1537964"/>
              <a:ext cx="3569856" cy="3569856"/>
            </a:xfrm>
            <a:prstGeom prst="roundRect">
              <a:avLst/>
            </a:prstGeom>
            <a:solidFill>
              <a:srgbClr val="00D1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96" name="Grupo 2">
              <a:extLst>
                <a:ext uri="{FF2B5EF4-FFF2-40B4-BE49-F238E27FC236}">
                  <a16:creationId xmlns="" xmlns:a16="http://schemas.microsoft.com/office/drawing/2014/main" id="{978B6BF9-6790-4800-B50E-AB095103EFD8}"/>
                </a:ext>
              </a:extLst>
            </p:cNvPr>
            <p:cNvGrpSpPr/>
            <p:nvPr/>
          </p:nvGrpSpPr>
          <p:grpSpPr>
            <a:xfrm>
              <a:off x="3103138" y="2107986"/>
              <a:ext cx="2871928" cy="2148383"/>
              <a:chOff x="1619672" y="933283"/>
              <a:chExt cx="6031498" cy="4511941"/>
            </a:xfrm>
          </p:grpSpPr>
          <p:grpSp>
            <p:nvGrpSpPr>
              <p:cNvPr id="197" name="Grupo 50">
                <a:extLst>
                  <a:ext uri="{FF2B5EF4-FFF2-40B4-BE49-F238E27FC236}">
                    <a16:creationId xmlns="" xmlns:a16="http://schemas.microsoft.com/office/drawing/2014/main" id="{FCFC678E-95CD-460E-B46F-A20A41BCCE8C}"/>
                  </a:ext>
                </a:extLst>
              </p:cNvPr>
              <p:cNvGrpSpPr/>
              <p:nvPr/>
            </p:nvGrpSpPr>
            <p:grpSpPr>
              <a:xfrm>
                <a:off x="1619672" y="3501008"/>
                <a:ext cx="5942779" cy="1944216"/>
                <a:chOff x="1619672" y="3501008"/>
                <a:chExt cx="5942779" cy="1944216"/>
              </a:xfrm>
            </p:grpSpPr>
            <p:sp>
              <p:nvSpPr>
                <p:cNvPr id="224" name="Retângulo 223">
                  <a:extLst>
                    <a:ext uri="{FF2B5EF4-FFF2-40B4-BE49-F238E27FC236}">
                      <a16:creationId xmlns="" xmlns:a16="http://schemas.microsoft.com/office/drawing/2014/main" id="{7E7B446A-CA7C-410A-A776-E2FC6487E12A}"/>
                    </a:ext>
                  </a:extLst>
                </p:cNvPr>
                <p:cNvSpPr/>
                <p:nvPr/>
              </p:nvSpPr>
              <p:spPr>
                <a:xfrm>
                  <a:off x="3707905" y="4005064"/>
                  <a:ext cx="216024" cy="1440160"/>
                </a:xfrm>
                <a:prstGeom prst="rect">
                  <a:avLst/>
                </a:prstGeom>
                <a:solidFill>
                  <a:srgbClr val="0077D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5" name="Forma Livre: Forma 46">
                  <a:extLst>
                    <a:ext uri="{FF2B5EF4-FFF2-40B4-BE49-F238E27FC236}">
                      <a16:creationId xmlns="" xmlns:a16="http://schemas.microsoft.com/office/drawing/2014/main" id="{D831F71C-063E-4470-8B79-9841AD33A8F4}"/>
                    </a:ext>
                  </a:extLst>
                </p:cNvPr>
                <p:cNvSpPr/>
                <p:nvPr/>
              </p:nvSpPr>
              <p:spPr>
                <a:xfrm>
                  <a:off x="4211961" y="4293096"/>
                  <a:ext cx="1008112" cy="1152128"/>
                </a:xfrm>
                <a:custGeom>
                  <a:avLst/>
                  <a:gdLst>
                    <a:gd name="connsiteX0" fmla="*/ 0 w 1224136"/>
                    <a:gd name="connsiteY0" fmla="*/ 0 h 1152128"/>
                    <a:gd name="connsiteX1" fmla="*/ 216024 w 1224136"/>
                    <a:gd name="connsiteY1" fmla="*/ 0 h 1152128"/>
                    <a:gd name="connsiteX2" fmla="*/ 216024 w 1224136"/>
                    <a:gd name="connsiteY2" fmla="*/ 547737 h 1152128"/>
                    <a:gd name="connsiteX3" fmla="*/ 569921 w 1224136"/>
                    <a:gd name="connsiteY3" fmla="*/ 936104 h 1152128"/>
                    <a:gd name="connsiteX4" fmla="*/ 654215 w 1224136"/>
                    <a:gd name="connsiteY4" fmla="*/ 936104 h 1152128"/>
                    <a:gd name="connsiteX5" fmla="*/ 1008112 w 1224136"/>
                    <a:gd name="connsiteY5" fmla="*/ 547737 h 1152128"/>
                    <a:gd name="connsiteX6" fmla="*/ 1008112 w 1224136"/>
                    <a:gd name="connsiteY6" fmla="*/ 0 h 1152128"/>
                    <a:gd name="connsiteX7" fmla="*/ 1224136 w 1224136"/>
                    <a:gd name="connsiteY7" fmla="*/ 0 h 1152128"/>
                    <a:gd name="connsiteX8" fmla="*/ 1224136 w 1224136"/>
                    <a:gd name="connsiteY8" fmla="*/ 605196 h 1152128"/>
                    <a:gd name="connsiteX9" fmla="*/ 677204 w 1224136"/>
                    <a:gd name="connsiteY9" fmla="*/ 1152128 h 1152128"/>
                    <a:gd name="connsiteX10" fmla="*/ 546932 w 1224136"/>
                    <a:gd name="connsiteY10" fmla="*/ 1152128 h 1152128"/>
                    <a:gd name="connsiteX11" fmla="*/ 0 w 1224136"/>
                    <a:gd name="connsiteY11" fmla="*/ 605196 h 11521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224136" h="1152128">
                      <a:moveTo>
                        <a:pt x="0" y="0"/>
                      </a:moveTo>
                      <a:lnTo>
                        <a:pt x="216024" y="0"/>
                      </a:lnTo>
                      <a:lnTo>
                        <a:pt x="216024" y="547737"/>
                      </a:lnTo>
                      <a:cubicBezTo>
                        <a:pt x="216024" y="762226"/>
                        <a:pt x="374469" y="936104"/>
                        <a:pt x="569921" y="936104"/>
                      </a:cubicBezTo>
                      <a:lnTo>
                        <a:pt x="654215" y="936104"/>
                      </a:lnTo>
                      <a:cubicBezTo>
                        <a:pt x="849667" y="936104"/>
                        <a:pt x="1008112" y="762226"/>
                        <a:pt x="1008112" y="547737"/>
                      </a:cubicBezTo>
                      <a:lnTo>
                        <a:pt x="1008112" y="0"/>
                      </a:lnTo>
                      <a:lnTo>
                        <a:pt x="1224136" y="0"/>
                      </a:lnTo>
                      <a:lnTo>
                        <a:pt x="1224136" y="605196"/>
                      </a:lnTo>
                      <a:cubicBezTo>
                        <a:pt x="1224136" y="907258"/>
                        <a:pt x="979266" y="1152128"/>
                        <a:pt x="677204" y="1152128"/>
                      </a:cubicBezTo>
                      <a:lnTo>
                        <a:pt x="546932" y="1152128"/>
                      </a:lnTo>
                      <a:cubicBezTo>
                        <a:pt x="244870" y="1152128"/>
                        <a:pt x="0" y="907258"/>
                        <a:pt x="0" y="605196"/>
                      </a:cubicBezTo>
                      <a:close/>
                    </a:path>
                  </a:pathLst>
                </a:custGeom>
                <a:solidFill>
                  <a:srgbClr val="0077D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6" name="Forma Livre: Forma 56">
                  <a:extLst>
                    <a:ext uri="{FF2B5EF4-FFF2-40B4-BE49-F238E27FC236}">
                      <a16:creationId xmlns="" xmlns:a16="http://schemas.microsoft.com/office/drawing/2014/main" id="{22D0D129-574F-4197-BFDC-AAA28747D2EF}"/>
                    </a:ext>
                  </a:extLst>
                </p:cNvPr>
                <p:cNvSpPr/>
                <p:nvPr/>
              </p:nvSpPr>
              <p:spPr>
                <a:xfrm>
                  <a:off x="5436097" y="4293096"/>
                  <a:ext cx="840093" cy="1152128"/>
                </a:xfrm>
                <a:custGeom>
                  <a:avLst/>
                  <a:gdLst>
                    <a:gd name="connsiteX0" fmla="*/ 216024 w 1008112"/>
                    <a:gd name="connsiteY0" fmla="*/ 216023 h 1296144"/>
                    <a:gd name="connsiteX1" fmla="*/ 216024 w 1008112"/>
                    <a:gd name="connsiteY1" fmla="*/ 1080120 h 1296144"/>
                    <a:gd name="connsiteX2" fmla="*/ 393275 w 1008112"/>
                    <a:gd name="connsiteY2" fmla="*/ 1080120 h 1296144"/>
                    <a:gd name="connsiteX3" fmla="*/ 792088 w 1008112"/>
                    <a:gd name="connsiteY3" fmla="*/ 648072 h 1296144"/>
                    <a:gd name="connsiteX4" fmla="*/ 393275 w 1008112"/>
                    <a:gd name="connsiteY4" fmla="*/ 216023 h 1296144"/>
                    <a:gd name="connsiteX5" fmla="*/ 0 w 1008112"/>
                    <a:gd name="connsiteY5" fmla="*/ 0 h 1296144"/>
                    <a:gd name="connsiteX6" fmla="*/ 310189 w 1008112"/>
                    <a:gd name="connsiteY6" fmla="*/ 0 h 1296144"/>
                    <a:gd name="connsiteX7" fmla="*/ 1008112 w 1008112"/>
                    <a:gd name="connsiteY7" fmla="*/ 648072 h 1296144"/>
                    <a:gd name="connsiteX8" fmla="*/ 310189 w 1008112"/>
                    <a:gd name="connsiteY8" fmla="*/ 1296144 h 1296144"/>
                    <a:gd name="connsiteX9" fmla="*/ 0 w 1008112"/>
                    <a:gd name="connsiteY9" fmla="*/ 1296144 h 12961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008112" h="1296144">
                      <a:moveTo>
                        <a:pt x="216024" y="216023"/>
                      </a:moveTo>
                      <a:lnTo>
                        <a:pt x="216024" y="1080120"/>
                      </a:lnTo>
                      <a:lnTo>
                        <a:pt x="393275" y="1080120"/>
                      </a:lnTo>
                      <a:cubicBezTo>
                        <a:pt x="613533" y="1080120"/>
                        <a:pt x="792088" y="886685"/>
                        <a:pt x="792088" y="648072"/>
                      </a:cubicBezTo>
                      <a:cubicBezTo>
                        <a:pt x="792088" y="409458"/>
                        <a:pt x="613533" y="216023"/>
                        <a:pt x="393275" y="216023"/>
                      </a:cubicBezTo>
                      <a:close/>
                      <a:moveTo>
                        <a:pt x="0" y="0"/>
                      </a:moveTo>
                      <a:lnTo>
                        <a:pt x="310189" y="0"/>
                      </a:lnTo>
                      <a:cubicBezTo>
                        <a:pt x="695641" y="0"/>
                        <a:pt x="1008112" y="290152"/>
                        <a:pt x="1008112" y="648072"/>
                      </a:cubicBezTo>
                      <a:cubicBezTo>
                        <a:pt x="1008112" y="1005992"/>
                        <a:pt x="695641" y="1296144"/>
                        <a:pt x="310189" y="1296144"/>
                      </a:cubicBezTo>
                      <a:lnTo>
                        <a:pt x="0" y="1296144"/>
                      </a:lnTo>
                      <a:close/>
                    </a:path>
                  </a:pathLst>
                </a:custGeom>
                <a:solidFill>
                  <a:srgbClr val="0077D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7" name="Forma Livre: Forma 109">
                  <a:extLst>
                    <a:ext uri="{FF2B5EF4-FFF2-40B4-BE49-F238E27FC236}">
                      <a16:creationId xmlns="" xmlns:a16="http://schemas.microsoft.com/office/drawing/2014/main" id="{879E1EC2-F951-4AEA-B991-A8DE82C5BA3E}"/>
                    </a:ext>
                  </a:extLst>
                </p:cNvPr>
                <p:cNvSpPr/>
                <p:nvPr/>
              </p:nvSpPr>
              <p:spPr>
                <a:xfrm>
                  <a:off x="1619672" y="3501008"/>
                  <a:ext cx="1800200" cy="1944215"/>
                </a:xfrm>
                <a:custGeom>
                  <a:avLst/>
                  <a:gdLst>
                    <a:gd name="connsiteX0" fmla="*/ 327309 w 1800200"/>
                    <a:gd name="connsiteY0" fmla="*/ 1636546 h 1800200"/>
                    <a:gd name="connsiteX1" fmla="*/ 504057 w 1800200"/>
                    <a:gd name="connsiteY1" fmla="*/ 1636546 h 1800200"/>
                    <a:gd name="connsiteX2" fmla="*/ 504057 w 1800200"/>
                    <a:gd name="connsiteY2" fmla="*/ 1800200 h 1800200"/>
                    <a:gd name="connsiteX3" fmla="*/ 327309 w 1800200"/>
                    <a:gd name="connsiteY3" fmla="*/ 1800200 h 1800200"/>
                    <a:gd name="connsiteX4" fmla="*/ 576065 w 1800200"/>
                    <a:gd name="connsiteY4" fmla="*/ 818273 h 1800200"/>
                    <a:gd name="connsiteX5" fmla="*/ 1335077 w 1800200"/>
                    <a:gd name="connsiteY5" fmla="*/ 818273 h 1800200"/>
                    <a:gd name="connsiteX6" fmla="*/ 1800200 w 1800200"/>
                    <a:gd name="connsiteY6" fmla="*/ 1309237 h 1800200"/>
                    <a:gd name="connsiteX7" fmla="*/ 1335077 w 1800200"/>
                    <a:gd name="connsiteY7" fmla="*/ 1800200 h 1800200"/>
                    <a:gd name="connsiteX8" fmla="*/ 576065 w 1800200"/>
                    <a:gd name="connsiteY8" fmla="*/ 1800200 h 1800200"/>
                    <a:gd name="connsiteX9" fmla="*/ 576065 w 1800200"/>
                    <a:gd name="connsiteY9" fmla="*/ 1636546 h 1800200"/>
                    <a:gd name="connsiteX10" fmla="*/ 1335077 w 1800200"/>
                    <a:gd name="connsiteY10" fmla="*/ 1636546 h 1800200"/>
                    <a:gd name="connsiteX11" fmla="*/ 1645159 w 1800200"/>
                    <a:gd name="connsiteY11" fmla="*/ 1309237 h 1800200"/>
                    <a:gd name="connsiteX12" fmla="*/ 1335077 w 1800200"/>
                    <a:gd name="connsiteY12" fmla="*/ 981928 h 1800200"/>
                    <a:gd name="connsiteX13" fmla="*/ 576065 w 1800200"/>
                    <a:gd name="connsiteY13" fmla="*/ 981928 h 1800200"/>
                    <a:gd name="connsiteX14" fmla="*/ 576065 w 1800200"/>
                    <a:gd name="connsiteY14" fmla="*/ 0 h 1800200"/>
                    <a:gd name="connsiteX15" fmla="*/ 1391064 w 1800200"/>
                    <a:gd name="connsiteY15" fmla="*/ 0 h 1800200"/>
                    <a:gd name="connsiteX16" fmla="*/ 1391064 w 1800200"/>
                    <a:gd name="connsiteY16" fmla="*/ 163654 h 1800200"/>
                    <a:gd name="connsiteX17" fmla="*/ 576065 w 1800200"/>
                    <a:gd name="connsiteY17" fmla="*/ 163654 h 1800200"/>
                    <a:gd name="connsiteX18" fmla="*/ 490964 w 1800200"/>
                    <a:gd name="connsiteY18" fmla="*/ 0 h 1800200"/>
                    <a:gd name="connsiteX19" fmla="*/ 504057 w 1800200"/>
                    <a:gd name="connsiteY19" fmla="*/ 0 h 1800200"/>
                    <a:gd name="connsiteX20" fmla="*/ 504057 w 1800200"/>
                    <a:gd name="connsiteY20" fmla="*/ 163654 h 1800200"/>
                    <a:gd name="connsiteX21" fmla="*/ 490964 w 1800200"/>
                    <a:gd name="connsiteY21" fmla="*/ 163654 h 1800200"/>
                    <a:gd name="connsiteX22" fmla="*/ 163655 w 1800200"/>
                    <a:gd name="connsiteY22" fmla="*/ 490963 h 1800200"/>
                    <a:gd name="connsiteX23" fmla="*/ 490964 w 1800200"/>
                    <a:gd name="connsiteY23" fmla="*/ 818272 h 1800200"/>
                    <a:gd name="connsiteX24" fmla="*/ 490964 w 1800200"/>
                    <a:gd name="connsiteY24" fmla="*/ 981927 h 1800200"/>
                    <a:gd name="connsiteX25" fmla="*/ 0 w 1800200"/>
                    <a:gd name="connsiteY25" fmla="*/ 490963 h 1800200"/>
                    <a:gd name="connsiteX26" fmla="*/ 490964 w 1800200"/>
                    <a:gd name="connsiteY26" fmla="*/ 0 h 18002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1800200" h="1800200">
                      <a:moveTo>
                        <a:pt x="327309" y="1636546"/>
                      </a:moveTo>
                      <a:lnTo>
                        <a:pt x="504057" y="1636546"/>
                      </a:lnTo>
                      <a:lnTo>
                        <a:pt x="504057" y="1800200"/>
                      </a:lnTo>
                      <a:lnTo>
                        <a:pt x="327309" y="1800200"/>
                      </a:lnTo>
                      <a:close/>
                      <a:moveTo>
                        <a:pt x="576065" y="818273"/>
                      </a:moveTo>
                      <a:lnTo>
                        <a:pt x="1335077" y="818273"/>
                      </a:lnTo>
                      <a:cubicBezTo>
                        <a:pt x="1591958" y="818273"/>
                        <a:pt x="1800200" y="1038084"/>
                        <a:pt x="1800200" y="1309237"/>
                      </a:cubicBezTo>
                      <a:cubicBezTo>
                        <a:pt x="1800200" y="1580389"/>
                        <a:pt x="1591958" y="1800200"/>
                        <a:pt x="1335077" y="1800200"/>
                      </a:cubicBezTo>
                      <a:lnTo>
                        <a:pt x="576065" y="1800200"/>
                      </a:lnTo>
                      <a:lnTo>
                        <a:pt x="576065" y="1636546"/>
                      </a:lnTo>
                      <a:lnTo>
                        <a:pt x="1335077" y="1636546"/>
                      </a:lnTo>
                      <a:cubicBezTo>
                        <a:pt x="1506331" y="1636546"/>
                        <a:pt x="1645159" y="1490005"/>
                        <a:pt x="1645159" y="1309237"/>
                      </a:cubicBezTo>
                      <a:cubicBezTo>
                        <a:pt x="1645159" y="1128469"/>
                        <a:pt x="1506331" y="981928"/>
                        <a:pt x="1335077" y="981928"/>
                      </a:cubicBezTo>
                      <a:lnTo>
                        <a:pt x="576065" y="981928"/>
                      </a:lnTo>
                      <a:close/>
                      <a:moveTo>
                        <a:pt x="576065" y="0"/>
                      </a:moveTo>
                      <a:lnTo>
                        <a:pt x="1391064" y="0"/>
                      </a:lnTo>
                      <a:lnTo>
                        <a:pt x="1391064" y="163654"/>
                      </a:lnTo>
                      <a:lnTo>
                        <a:pt x="576065" y="163654"/>
                      </a:lnTo>
                      <a:close/>
                      <a:moveTo>
                        <a:pt x="490964" y="0"/>
                      </a:moveTo>
                      <a:lnTo>
                        <a:pt x="504057" y="0"/>
                      </a:lnTo>
                      <a:lnTo>
                        <a:pt x="504057" y="163654"/>
                      </a:lnTo>
                      <a:lnTo>
                        <a:pt x="490964" y="163654"/>
                      </a:lnTo>
                      <a:cubicBezTo>
                        <a:pt x="310195" y="163654"/>
                        <a:pt x="163655" y="310195"/>
                        <a:pt x="163655" y="490963"/>
                      </a:cubicBezTo>
                      <a:cubicBezTo>
                        <a:pt x="163655" y="671731"/>
                        <a:pt x="310195" y="818272"/>
                        <a:pt x="490964" y="818272"/>
                      </a:cubicBezTo>
                      <a:lnTo>
                        <a:pt x="490964" y="981927"/>
                      </a:lnTo>
                      <a:cubicBezTo>
                        <a:pt x="219811" y="981927"/>
                        <a:pt x="0" y="762116"/>
                        <a:pt x="0" y="490963"/>
                      </a:cubicBezTo>
                      <a:cubicBezTo>
                        <a:pt x="0" y="219811"/>
                        <a:pt x="219811" y="0"/>
                        <a:pt x="490964" y="0"/>
                      </a:cubicBezTo>
                      <a:close/>
                    </a:path>
                  </a:pathLst>
                </a:custGeom>
                <a:solidFill>
                  <a:srgbClr val="0077D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228" name="Agrupar 110">
                  <a:extLst>
                    <a:ext uri="{FF2B5EF4-FFF2-40B4-BE49-F238E27FC236}">
                      <a16:creationId xmlns="" xmlns:a16="http://schemas.microsoft.com/office/drawing/2014/main" id="{63AD9C47-DE64-44A4-A18F-2058724D8EF8}"/>
                    </a:ext>
                  </a:extLst>
                </p:cNvPr>
                <p:cNvGrpSpPr/>
                <p:nvPr/>
              </p:nvGrpSpPr>
              <p:grpSpPr>
                <a:xfrm>
                  <a:off x="6444209" y="4293096"/>
                  <a:ext cx="1118242" cy="1152128"/>
                  <a:chOff x="5796136" y="2204864"/>
                  <a:chExt cx="1327912" cy="1368152"/>
                </a:xfrm>
                <a:solidFill>
                  <a:srgbClr val="0077D0"/>
                </a:solidFill>
              </p:grpSpPr>
              <p:sp>
                <p:nvSpPr>
                  <p:cNvPr id="229" name="Cruz 228">
                    <a:extLst>
                      <a:ext uri="{FF2B5EF4-FFF2-40B4-BE49-F238E27FC236}">
                        <a16:creationId xmlns="" xmlns:a16="http://schemas.microsoft.com/office/drawing/2014/main" id="{F5D58BC0-D941-4922-A87B-7C41A6DD8CA5}"/>
                      </a:ext>
                    </a:extLst>
                  </p:cNvPr>
                  <p:cNvSpPr/>
                  <p:nvPr/>
                </p:nvSpPr>
                <p:spPr>
                  <a:xfrm flipH="1">
                    <a:off x="5796136" y="2241841"/>
                    <a:ext cx="1256133" cy="1294198"/>
                  </a:xfrm>
                  <a:prstGeom prst="plus">
                    <a:avLst>
                      <a:gd name="adj" fmla="val 39081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30" name="Cruz 229">
                    <a:extLst>
                      <a:ext uri="{FF2B5EF4-FFF2-40B4-BE49-F238E27FC236}">
                        <a16:creationId xmlns="" xmlns:a16="http://schemas.microsoft.com/office/drawing/2014/main" id="{67337E81-C180-4296-ACF8-1048FEF334DA}"/>
                      </a:ext>
                    </a:extLst>
                  </p:cNvPr>
                  <p:cNvSpPr/>
                  <p:nvPr/>
                </p:nvSpPr>
                <p:spPr>
                  <a:xfrm flipH="1">
                    <a:off x="5832026" y="2278818"/>
                    <a:ext cx="1256133" cy="1294198"/>
                  </a:xfrm>
                  <a:prstGeom prst="plus">
                    <a:avLst>
                      <a:gd name="adj" fmla="val 39081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31" name="Cruz 230">
                    <a:extLst>
                      <a:ext uri="{FF2B5EF4-FFF2-40B4-BE49-F238E27FC236}">
                        <a16:creationId xmlns="" xmlns:a16="http://schemas.microsoft.com/office/drawing/2014/main" id="{BCEE3B91-F9B0-4977-9B95-9CDF6931131E}"/>
                      </a:ext>
                    </a:extLst>
                  </p:cNvPr>
                  <p:cNvSpPr/>
                  <p:nvPr/>
                </p:nvSpPr>
                <p:spPr>
                  <a:xfrm flipH="1">
                    <a:off x="5832026" y="2204864"/>
                    <a:ext cx="1256133" cy="1294198"/>
                  </a:xfrm>
                  <a:prstGeom prst="plus">
                    <a:avLst>
                      <a:gd name="adj" fmla="val 39081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232" name="Grupo 19">
                    <a:extLst>
                      <a:ext uri="{FF2B5EF4-FFF2-40B4-BE49-F238E27FC236}">
                        <a16:creationId xmlns="" xmlns:a16="http://schemas.microsoft.com/office/drawing/2014/main" id="{28560833-C8D0-4935-BABB-25F234A75D1D}"/>
                      </a:ext>
                    </a:extLst>
                  </p:cNvPr>
                  <p:cNvGrpSpPr/>
                  <p:nvPr/>
                </p:nvGrpSpPr>
                <p:grpSpPr>
                  <a:xfrm>
                    <a:off x="5832026" y="2241841"/>
                    <a:ext cx="1292022" cy="1294198"/>
                    <a:chOff x="4355976" y="1988840"/>
                    <a:chExt cx="2592288" cy="2520280"/>
                  </a:xfrm>
                  <a:grpFill/>
                </p:grpSpPr>
                <p:sp>
                  <p:nvSpPr>
                    <p:cNvPr id="233" name="Cruz 232">
                      <a:extLst>
                        <a:ext uri="{FF2B5EF4-FFF2-40B4-BE49-F238E27FC236}">
                          <a16:creationId xmlns="" xmlns:a16="http://schemas.microsoft.com/office/drawing/2014/main" id="{CDC47273-C1F8-42E6-9B72-42DB19F9EC5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427984" y="1988840"/>
                      <a:ext cx="2520280" cy="2520280"/>
                    </a:xfrm>
                    <a:prstGeom prst="plus">
                      <a:avLst>
                        <a:gd name="adj" fmla="val 39081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34" name="Cruz 233">
                      <a:extLst>
                        <a:ext uri="{FF2B5EF4-FFF2-40B4-BE49-F238E27FC236}">
                          <a16:creationId xmlns="" xmlns:a16="http://schemas.microsoft.com/office/drawing/2014/main" id="{26A04287-A22F-4E82-9857-57143FC3827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55976" y="1988840"/>
                      <a:ext cx="2520279" cy="2444272"/>
                    </a:xfrm>
                    <a:prstGeom prst="plus">
                      <a:avLst>
                        <a:gd name="adj" fmla="val 39081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</p:grpSp>
          <p:grpSp>
            <p:nvGrpSpPr>
              <p:cNvPr id="198" name="Grupo 63">
                <a:extLst>
                  <a:ext uri="{FF2B5EF4-FFF2-40B4-BE49-F238E27FC236}">
                    <a16:creationId xmlns="" xmlns:a16="http://schemas.microsoft.com/office/drawing/2014/main" id="{4ABA274E-B2CB-4559-8893-50283604EB4A}"/>
                  </a:ext>
                </a:extLst>
              </p:cNvPr>
              <p:cNvGrpSpPr/>
              <p:nvPr/>
            </p:nvGrpSpPr>
            <p:grpSpPr>
              <a:xfrm>
                <a:off x="3059832" y="3857241"/>
                <a:ext cx="4591338" cy="377669"/>
                <a:chOff x="3059832" y="3857241"/>
                <a:chExt cx="4591338" cy="377669"/>
              </a:xfrm>
            </p:grpSpPr>
            <p:sp>
              <p:nvSpPr>
                <p:cNvPr id="222" name="Retângulo 221">
                  <a:extLst>
                    <a:ext uri="{FF2B5EF4-FFF2-40B4-BE49-F238E27FC236}">
                      <a16:creationId xmlns="" xmlns:a16="http://schemas.microsoft.com/office/drawing/2014/main" id="{2FC8D8ED-F077-41AC-B80C-1B43A497D32D}"/>
                    </a:ext>
                  </a:extLst>
                </p:cNvPr>
                <p:cNvSpPr/>
                <p:nvPr/>
              </p:nvSpPr>
              <p:spPr>
                <a:xfrm rot="5400000">
                  <a:off x="5220073" y="1772816"/>
                  <a:ext cx="216024" cy="4536504"/>
                </a:xfrm>
                <a:prstGeom prst="rect">
                  <a:avLst/>
                </a:prstGeom>
                <a:solidFill>
                  <a:srgbClr val="0077D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3" name="Triângulo Retângulo 149">
                  <a:extLst>
                    <a:ext uri="{FF2B5EF4-FFF2-40B4-BE49-F238E27FC236}">
                      <a16:creationId xmlns="" xmlns:a16="http://schemas.microsoft.com/office/drawing/2014/main" id="{FFA104F8-A82E-4294-B127-E7B78BA8AA15}"/>
                    </a:ext>
                  </a:extLst>
                </p:cNvPr>
                <p:cNvSpPr/>
                <p:nvPr/>
              </p:nvSpPr>
              <p:spPr>
                <a:xfrm rot="13500000">
                  <a:off x="7273501" y="3857241"/>
                  <a:ext cx="377669" cy="377669"/>
                </a:xfrm>
                <a:prstGeom prst="rtTriangle">
                  <a:avLst/>
                </a:prstGeom>
                <a:solidFill>
                  <a:srgbClr val="0077D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99" name="Agrupar 25">
                <a:extLst>
                  <a:ext uri="{FF2B5EF4-FFF2-40B4-BE49-F238E27FC236}">
                    <a16:creationId xmlns="" xmlns:a16="http://schemas.microsoft.com/office/drawing/2014/main" id="{A24E9757-5400-47A0-B59E-B455DB9FE85A}"/>
                  </a:ext>
                </a:extLst>
              </p:cNvPr>
              <p:cNvGrpSpPr/>
              <p:nvPr/>
            </p:nvGrpSpPr>
            <p:grpSpPr>
              <a:xfrm>
                <a:off x="3558130" y="933283"/>
                <a:ext cx="2298013" cy="2757615"/>
                <a:chOff x="3707904" y="476672"/>
                <a:chExt cx="2304256" cy="2765107"/>
              </a:xfrm>
            </p:grpSpPr>
            <p:grpSp>
              <p:nvGrpSpPr>
                <p:cNvPr id="200" name="Agrupar 3">
                  <a:extLst>
                    <a:ext uri="{FF2B5EF4-FFF2-40B4-BE49-F238E27FC236}">
                      <a16:creationId xmlns="" xmlns:a16="http://schemas.microsoft.com/office/drawing/2014/main" id="{05843A19-C129-4466-942B-7E312EF96EFC}"/>
                    </a:ext>
                  </a:extLst>
                </p:cNvPr>
                <p:cNvGrpSpPr/>
                <p:nvPr/>
              </p:nvGrpSpPr>
              <p:grpSpPr>
                <a:xfrm>
                  <a:off x="3707904" y="476672"/>
                  <a:ext cx="2304256" cy="2765107"/>
                  <a:chOff x="3131840" y="1124744"/>
                  <a:chExt cx="3312368" cy="3888432"/>
                </a:xfrm>
              </p:grpSpPr>
              <p:sp>
                <p:nvSpPr>
                  <p:cNvPr id="215" name="Retângulo: Cantos Arredondados 4">
                    <a:extLst>
                      <a:ext uri="{FF2B5EF4-FFF2-40B4-BE49-F238E27FC236}">
                        <a16:creationId xmlns="" xmlns:a16="http://schemas.microsoft.com/office/drawing/2014/main" id="{06F8152A-391D-4E8B-B61D-A7F65A301D20}"/>
                      </a:ext>
                    </a:extLst>
                  </p:cNvPr>
                  <p:cNvSpPr/>
                  <p:nvPr/>
                </p:nvSpPr>
                <p:spPr>
                  <a:xfrm>
                    <a:off x="3347864" y="1124744"/>
                    <a:ext cx="2952328" cy="3888432"/>
                  </a:xfrm>
                  <a:prstGeom prst="roundRect">
                    <a:avLst>
                      <a:gd name="adj" fmla="val 4363"/>
                    </a:avLst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16" name="Retângulo: Cantos Arredondados 5">
                    <a:extLst>
                      <a:ext uri="{FF2B5EF4-FFF2-40B4-BE49-F238E27FC236}">
                        <a16:creationId xmlns="" xmlns:a16="http://schemas.microsoft.com/office/drawing/2014/main" id="{7C0AAF1A-1A07-4E1A-9643-DBEA6CEBAAAC}"/>
                      </a:ext>
                    </a:extLst>
                  </p:cNvPr>
                  <p:cNvSpPr/>
                  <p:nvPr/>
                </p:nvSpPr>
                <p:spPr>
                  <a:xfrm>
                    <a:off x="3131840" y="1124744"/>
                    <a:ext cx="648072" cy="388843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06BB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17" name="Retângulo: Cantos Arredondados 6">
                    <a:extLst>
                      <a:ext uri="{FF2B5EF4-FFF2-40B4-BE49-F238E27FC236}">
                        <a16:creationId xmlns="" xmlns:a16="http://schemas.microsoft.com/office/drawing/2014/main" id="{72281106-DB8C-4878-9AB7-4CEC65BD95C7}"/>
                      </a:ext>
                    </a:extLst>
                  </p:cNvPr>
                  <p:cNvSpPr/>
                  <p:nvPr/>
                </p:nvSpPr>
                <p:spPr>
                  <a:xfrm>
                    <a:off x="3491880" y="1628800"/>
                    <a:ext cx="2952328" cy="3384376"/>
                  </a:xfrm>
                  <a:prstGeom prst="roundRect">
                    <a:avLst>
                      <a:gd name="adj" fmla="val 4363"/>
                    </a:avLst>
                  </a:prstGeom>
                  <a:solidFill>
                    <a:srgbClr val="0086E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18" name="Forma Livre: Forma 7">
                    <a:extLst>
                      <a:ext uri="{FF2B5EF4-FFF2-40B4-BE49-F238E27FC236}">
                        <a16:creationId xmlns="" xmlns:a16="http://schemas.microsoft.com/office/drawing/2014/main" id="{C6AEB392-1A03-454A-AB07-7A292B964CC9}"/>
                      </a:ext>
                    </a:extLst>
                  </p:cNvPr>
                  <p:cNvSpPr/>
                  <p:nvPr/>
                </p:nvSpPr>
                <p:spPr>
                  <a:xfrm>
                    <a:off x="3275856" y="1268760"/>
                    <a:ext cx="2880320" cy="360040"/>
                  </a:xfrm>
                  <a:custGeom>
                    <a:avLst/>
                    <a:gdLst>
                      <a:gd name="connsiteX0" fmla="*/ 219248 w 2736304"/>
                      <a:gd name="connsiteY0" fmla="*/ 0 h 438496"/>
                      <a:gd name="connsiteX1" fmla="*/ 2733080 w 2736304"/>
                      <a:gd name="connsiteY1" fmla="*/ 0 h 438496"/>
                      <a:gd name="connsiteX2" fmla="*/ 2736304 w 2736304"/>
                      <a:gd name="connsiteY2" fmla="*/ 325 h 438496"/>
                      <a:gd name="connsiteX3" fmla="*/ 2736304 w 2736304"/>
                      <a:gd name="connsiteY3" fmla="*/ 438171 h 438496"/>
                      <a:gd name="connsiteX4" fmla="*/ 2733080 w 2736304"/>
                      <a:gd name="connsiteY4" fmla="*/ 438496 h 438496"/>
                      <a:gd name="connsiteX5" fmla="*/ 219248 w 2736304"/>
                      <a:gd name="connsiteY5" fmla="*/ 438496 h 438496"/>
                      <a:gd name="connsiteX6" fmla="*/ 0 w 2736304"/>
                      <a:gd name="connsiteY6" fmla="*/ 219248 h 438496"/>
                      <a:gd name="connsiteX7" fmla="*/ 219248 w 2736304"/>
                      <a:gd name="connsiteY7" fmla="*/ 0 h 4384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2736304" h="438496">
                        <a:moveTo>
                          <a:pt x="219248" y="0"/>
                        </a:moveTo>
                        <a:lnTo>
                          <a:pt x="2733080" y="0"/>
                        </a:lnTo>
                        <a:lnTo>
                          <a:pt x="2736304" y="325"/>
                        </a:lnTo>
                        <a:lnTo>
                          <a:pt x="2736304" y="438171"/>
                        </a:lnTo>
                        <a:lnTo>
                          <a:pt x="2733080" y="438496"/>
                        </a:lnTo>
                        <a:lnTo>
                          <a:pt x="219248" y="438496"/>
                        </a:lnTo>
                        <a:cubicBezTo>
                          <a:pt x="98161" y="438496"/>
                          <a:pt x="0" y="340335"/>
                          <a:pt x="0" y="219248"/>
                        </a:cubicBezTo>
                        <a:cubicBezTo>
                          <a:pt x="0" y="98161"/>
                          <a:pt x="98161" y="0"/>
                          <a:pt x="219248" y="0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19" name="Retângulo 218">
                    <a:extLst>
                      <a:ext uri="{FF2B5EF4-FFF2-40B4-BE49-F238E27FC236}">
                        <a16:creationId xmlns="" xmlns:a16="http://schemas.microsoft.com/office/drawing/2014/main" id="{6194C98F-9F23-427A-BFF3-C37CB0FF1E2D}"/>
                      </a:ext>
                    </a:extLst>
                  </p:cNvPr>
                  <p:cNvSpPr/>
                  <p:nvPr/>
                </p:nvSpPr>
                <p:spPr>
                  <a:xfrm>
                    <a:off x="3491880" y="1628800"/>
                    <a:ext cx="288032" cy="3384376"/>
                  </a:xfrm>
                  <a:prstGeom prst="rect">
                    <a:avLst/>
                  </a:prstGeom>
                  <a:solidFill>
                    <a:srgbClr val="0078D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20" name="Retângulo: Cantos Arredondados 9">
                    <a:extLst>
                      <a:ext uri="{FF2B5EF4-FFF2-40B4-BE49-F238E27FC236}">
                        <a16:creationId xmlns="" xmlns:a16="http://schemas.microsoft.com/office/drawing/2014/main" id="{D6EE0EA2-06ED-46D6-9A41-CDF4C431DDA6}"/>
                      </a:ext>
                    </a:extLst>
                  </p:cNvPr>
                  <p:cNvSpPr/>
                  <p:nvPr/>
                </p:nvSpPr>
                <p:spPr>
                  <a:xfrm>
                    <a:off x="4067944" y="4293096"/>
                    <a:ext cx="2016224" cy="7200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21" name="Retângulo: Cantos Arredondados 10">
                    <a:extLst>
                      <a:ext uri="{FF2B5EF4-FFF2-40B4-BE49-F238E27FC236}">
                        <a16:creationId xmlns="" xmlns:a16="http://schemas.microsoft.com/office/drawing/2014/main" id="{9345512C-9C34-4417-8C8A-282AAC45E8F7}"/>
                      </a:ext>
                    </a:extLst>
                  </p:cNvPr>
                  <p:cNvSpPr/>
                  <p:nvPr/>
                </p:nvSpPr>
                <p:spPr>
                  <a:xfrm>
                    <a:off x="4427984" y="4509120"/>
                    <a:ext cx="1296144" cy="7200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01" name="Agrupar 11">
                  <a:extLst>
                    <a:ext uri="{FF2B5EF4-FFF2-40B4-BE49-F238E27FC236}">
                      <a16:creationId xmlns="" xmlns:a16="http://schemas.microsoft.com/office/drawing/2014/main" id="{E181F1AF-F0AA-4DF3-AB25-A226F9C10F41}"/>
                    </a:ext>
                  </a:extLst>
                </p:cNvPr>
                <p:cNvGrpSpPr/>
                <p:nvPr/>
              </p:nvGrpSpPr>
              <p:grpSpPr>
                <a:xfrm>
                  <a:off x="4355976" y="1268760"/>
                  <a:ext cx="288032" cy="720080"/>
                  <a:chOff x="4355976" y="1268760"/>
                  <a:chExt cx="288032" cy="720080"/>
                </a:xfrm>
              </p:grpSpPr>
              <p:sp>
                <p:nvSpPr>
                  <p:cNvPr id="213" name="Retângulo: Cantos Arredondados 12">
                    <a:extLst>
                      <a:ext uri="{FF2B5EF4-FFF2-40B4-BE49-F238E27FC236}">
                        <a16:creationId xmlns="" xmlns:a16="http://schemas.microsoft.com/office/drawing/2014/main" id="{A944DF34-D79F-4FB3-A71B-73A9A48387C5}"/>
                      </a:ext>
                    </a:extLst>
                  </p:cNvPr>
                  <p:cNvSpPr/>
                  <p:nvPr/>
                </p:nvSpPr>
                <p:spPr>
                  <a:xfrm>
                    <a:off x="4355976" y="1268760"/>
                    <a:ext cx="288032" cy="720080"/>
                  </a:xfrm>
                  <a:prstGeom prst="roundRect">
                    <a:avLst>
                      <a:gd name="adj" fmla="val 39343"/>
                    </a:avLst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14" name="Retângulo: Cantos Arredondados 13">
                    <a:extLst>
                      <a:ext uri="{FF2B5EF4-FFF2-40B4-BE49-F238E27FC236}">
                        <a16:creationId xmlns="" xmlns:a16="http://schemas.microsoft.com/office/drawing/2014/main" id="{39D1A281-FB39-4AB2-B7F9-AE9FAA74E7B8}"/>
                      </a:ext>
                    </a:extLst>
                  </p:cNvPr>
                  <p:cNvSpPr/>
                  <p:nvPr/>
                </p:nvSpPr>
                <p:spPr>
                  <a:xfrm>
                    <a:off x="4499992" y="1340768"/>
                    <a:ext cx="115212" cy="288032"/>
                  </a:xfrm>
                  <a:prstGeom prst="roundRect">
                    <a:avLst>
                      <a:gd name="adj" fmla="val 39343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02" name="Agrupar 14">
                  <a:extLst>
                    <a:ext uri="{FF2B5EF4-FFF2-40B4-BE49-F238E27FC236}">
                      <a16:creationId xmlns="" xmlns:a16="http://schemas.microsoft.com/office/drawing/2014/main" id="{3F94D053-BEEC-4E64-851E-6B3EBE51BFB5}"/>
                    </a:ext>
                  </a:extLst>
                </p:cNvPr>
                <p:cNvGrpSpPr/>
                <p:nvPr/>
              </p:nvGrpSpPr>
              <p:grpSpPr>
                <a:xfrm>
                  <a:off x="5364088" y="1268760"/>
                  <a:ext cx="288032" cy="720080"/>
                  <a:chOff x="4860032" y="1340768"/>
                  <a:chExt cx="288032" cy="720080"/>
                </a:xfrm>
              </p:grpSpPr>
              <p:sp>
                <p:nvSpPr>
                  <p:cNvPr id="211" name="Retângulo: Cantos Arredondados 15">
                    <a:extLst>
                      <a:ext uri="{FF2B5EF4-FFF2-40B4-BE49-F238E27FC236}">
                        <a16:creationId xmlns="" xmlns:a16="http://schemas.microsoft.com/office/drawing/2014/main" id="{A05B97D7-B500-49D7-9E7C-9F6AF38ADE9D}"/>
                      </a:ext>
                    </a:extLst>
                  </p:cNvPr>
                  <p:cNvSpPr/>
                  <p:nvPr/>
                </p:nvSpPr>
                <p:spPr>
                  <a:xfrm>
                    <a:off x="4860032" y="1340768"/>
                    <a:ext cx="288032" cy="720080"/>
                  </a:xfrm>
                  <a:prstGeom prst="roundRect">
                    <a:avLst>
                      <a:gd name="adj" fmla="val 39343"/>
                    </a:avLst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12" name="Retângulo: Cantos Arredondados 16">
                    <a:extLst>
                      <a:ext uri="{FF2B5EF4-FFF2-40B4-BE49-F238E27FC236}">
                        <a16:creationId xmlns="" xmlns:a16="http://schemas.microsoft.com/office/drawing/2014/main" id="{A667A6AA-368E-4B22-8FCE-15F506FA8322}"/>
                      </a:ext>
                    </a:extLst>
                  </p:cNvPr>
                  <p:cNvSpPr/>
                  <p:nvPr/>
                </p:nvSpPr>
                <p:spPr>
                  <a:xfrm>
                    <a:off x="5004048" y="1412776"/>
                    <a:ext cx="115212" cy="288032"/>
                  </a:xfrm>
                  <a:prstGeom prst="roundRect">
                    <a:avLst>
                      <a:gd name="adj" fmla="val 39343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03" name="Agrupar 17">
                  <a:extLst>
                    <a:ext uri="{FF2B5EF4-FFF2-40B4-BE49-F238E27FC236}">
                      <a16:creationId xmlns="" xmlns:a16="http://schemas.microsoft.com/office/drawing/2014/main" id="{A669400B-DD71-42FB-BB23-4077B36466E8}"/>
                    </a:ext>
                  </a:extLst>
                </p:cNvPr>
                <p:cNvGrpSpPr/>
                <p:nvPr/>
              </p:nvGrpSpPr>
              <p:grpSpPr>
                <a:xfrm>
                  <a:off x="4572000" y="2276872"/>
                  <a:ext cx="792088" cy="348945"/>
                  <a:chOff x="1691680" y="1268760"/>
                  <a:chExt cx="2016224" cy="888224"/>
                </a:xfrm>
              </p:grpSpPr>
              <p:sp>
                <p:nvSpPr>
                  <p:cNvPr id="205" name="Forma Livre: Forma 18">
                    <a:extLst>
                      <a:ext uri="{FF2B5EF4-FFF2-40B4-BE49-F238E27FC236}">
                        <a16:creationId xmlns="" xmlns:a16="http://schemas.microsoft.com/office/drawing/2014/main" id="{9238453F-1997-4999-BE09-E1A30513CBF9}"/>
                      </a:ext>
                    </a:extLst>
                  </p:cNvPr>
                  <p:cNvSpPr/>
                  <p:nvPr/>
                </p:nvSpPr>
                <p:spPr>
                  <a:xfrm>
                    <a:off x="1691680" y="1268760"/>
                    <a:ext cx="936104" cy="888224"/>
                  </a:xfrm>
                  <a:custGeom>
                    <a:avLst/>
                    <a:gdLst>
                      <a:gd name="connsiteX0" fmla="*/ 353933 w 1440160"/>
                      <a:gd name="connsiteY0" fmla="*/ 0 h 1210914"/>
                      <a:gd name="connsiteX1" fmla="*/ 548974 w 1440160"/>
                      <a:gd name="connsiteY1" fmla="*/ 10782 h 1210914"/>
                      <a:gd name="connsiteX2" fmla="*/ 1440160 w 1440160"/>
                      <a:gd name="connsiteY2" fmla="*/ 610415 h 1210914"/>
                      <a:gd name="connsiteX3" fmla="*/ 548974 w 1440160"/>
                      <a:gd name="connsiteY3" fmla="*/ 1210048 h 1210914"/>
                      <a:gd name="connsiteX4" fmla="*/ 533309 w 1440160"/>
                      <a:gd name="connsiteY4" fmla="*/ 1210914 h 1210914"/>
                      <a:gd name="connsiteX5" fmla="*/ 517463 w 1440160"/>
                      <a:gd name="connsiteY5" fmla="*/ 1209317 h 1210914"/>
                      <a:gd name="connsiteX6" fmla="*/ 0 w 1440160"/>
                      <a:gd name="connsiteY6" fmla="*/ 574411 h 1210914"/>
                      <a:gd name="connsiteX7" fmla="*/ 285729 w 1440160"/>
                      <a:gd name="connsiteY7" fmla="*/ 37020 h 121091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440160" h="1210914">
                        <a:moveTo>
                          <a:pt x="353933" y="0"/>
                        </a:moveTo>
                        <a:lnTo>
                          <a:pt x="548974" y="10782"/>
                        </a:lnTo>
                        <a:cubicBezTo>
                          <a:pt x="1057573" y="67855"/>
                          <a:pt x="1440160" y="314634"/>
                          <a:pt x="1440160" y="610415"/>
                        </a:cubicBezTo>
                        <a:cubicBezTo>
                          <a:pt x="1440160" y="906197"/>
                          <a:pt x="1057573" y="1152975"/>
                          <a:pt x="548974" y="1210048"/>
                        </a:cubicBezTo>
                        <a:lnTo>
                          <a:pt x="533309" y="1210914"/>
                        </a:lnTo>
                        <a:lnTo>
                          <a:pt x="517463" y="1209317"/>
                        </a:lnTo>
                        <a:cubicBezTo>
                          <a:pt x="222148" y="1148886"/>
                          <a:pt x="0" y="887591"/>
                          <a:pt x="0" y="574411"/>
                        </a:cubicBezTo>
                        <a:cubicBezTo>
                          <a:pt x="0" y="350711"/>
                          <a:pt x="113341" y="153483"/>
                          <a:pt x="285729" y="37020"/>
                        </a:cubicBezTo>
                        <a:close/>
                      </a:path>
                    </a:pathLst>
                  </a:custGeom>
                  <a:solidFill>
                    <a:srgbClr val="05FF7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06" name="Forma Livre: Forma 19">
                    <a:extLst>
                      <a:ext uri="{FF2B5EF4-FFF2-40B4-BE49-F238E27FC236}">
                        <a16:creationId xmlns="" xmlns:a16="http://schemas.microsoft.com/office/drawing/2014/main" id="{F4CEA07E-D969-47FD-BD39-5882972463DD}"/>
                      </a:ext>
                    </a:extLst>
                  </p:cNvPr>
                  <p:cNvSpPr/>
                  <p:nvPr/>
                </p:nvSpPr>
                <p:spPr>
                  <a:xfrm flipH="1">
                    <a:off x="2771800" y="1268760"/>
                    <a:ext cx="936104" cy="888224"/>
                  </a:xfrm>
                  <a:custGeom>
                    <a:avLst/>
                    <a:gdLst>
                      <a:gd name="connsiteX0" fmla="*/ 353933 w 1440160"/>
                      <a:gd name="connsiteY0" fmla="*/ 0 h 1210914"/>
                      <a:gd name="connsiteX1" fmla="*/ 548974 w 1440160"/>
                      <a:gd name="connsiteY1" fmla="*/ 10782 h 1210914"/>
                      <a:gd name="connsiteX2" fmla="*/ 1440160 w 1440160"/>
                      <a:gd name="connsiteY2" fmla="*/ 610415 h 1210914"/>
                      <a:gd name="connsiteX3" fmla="*/ 548974 w 1440160"/>
                      <a:gd name="connsiteY3" fmla="*/ 1210048 h 1210914"/>
                      <a:gd name="connsiteX4" fmla="*/ 533309 w 1440160"/>
                      <a:gd name="connsiteY4" fmla="*/ 1210914 h 1210914"/>
                      <a:gd name="connsiteX5" fmla="*/ 517463 w 1440160"/>
                      <a:gd name="connsiteY5" fmla="*/ 1209317 h 1210914"/>
                      <a:gd name="connsiteX6" fmla="*/ 0 w 1440160"/>
                      <a:gd name="connsiteY6" fmla="*/ 574411 h 1210914"/>
                      <a:gd name="connsiteX7" fmla="*/ 285729 w 1440160"/>
                      <a:gd name="connsiteY7" fmla="*/ 37020 h 121091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440160" h="1210914">
                        <a:moveTo>
                          <a:pt x="353933" y="0"/>
                        </a:moveTo>
                        <a:lnTo>
                          <a:pt x="548974" y="10782"/>
                        </a:lnTo>
                        <a:cubicBezTo>
                          <a:pt x="1057573" y="67855"/>
                          <a:pt x="1440160" y="314634"/>
                          <a:pt x="1440160" y="610415"/>
                        </a:cubicBezTo>
                        <a:cubicBezTo>
                          <a:pt x="1440160" y="906197"/>
                          <a:pt x="1057573" y="1152975"/>
                          <a:pt x="548974" y="1210048"/>
                        </a:cubicBezTo>
                        <a:lnTo>
                          <a:pt x="533309" y="1210914"/>
                        </a:lnTo>
                        <a:lnTo>
                          <a:pt x="517463" y="1209317"/>
                        </a:lnTo>
                        <a:cubicBezTo>
                          <a:pt x="222148" y="1148886"/>
                          <a:pt x="0" y="887591"/>
                          <a:pt x="0" y="574411"/>
                        </a:cubicBezTo>
                        <a:cubicBezTo>
                          <a:pt x="0" y="350711"/>
                          <a:pt x="113341" y="153483"/>
                          <a:pt x="285729" y="37020"/>
                        </a:cubicBezTo>
                        <a:close/>
                      </a:path>
                    </a:pathLst>
                  </a:custGeom>
                  <a:solidFill>
                    <a:srgbClr val="05FF7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07" name="Elipse 206">
                    <a:extLst>
                      <a:ext uri="{FF2B5EF4-FFF2-40B4-BE49-F238E27FC236}">
                        <a16:creationId xmlns="" xmlns:a16="http://schemas.microsoft.com/office/drawing/2014/main" id="{28691313-FAC7-42AA-B298-77C2DD654F9E}"/>
                      </a:ext>
                    </a:extLst>
                  </p:cNvPr>
                  <p:cNvSpPr/>
                  <p:nvPr/>
                </p:nvSpPr>
                <p:spPr>
                  <a:xfrm>
                    <a:off x="2483768" y="1556792"/>
                    <a:ext cx="432048" cy="432048"/>
                  </a:xfrm>
                  <a:prstGeom prst="ellipse">
                    <a:avLst/>
                  </a:prstGeom>
                  <a:solidFill>
                    <a:srgbClr val="05FF7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08" name="Retângulo: Cantos Arredondados 21">
                    <a:extLst>
                      <a:ext uri="{FF2B5EF4-FFF2-40B4-BE49-F238E27FC236}">
                        <a16:creationId xmlns="" xmlns:a16="http://schemas.microsoft.com/office/drawing/2014/main" id="{CF24770F-DCE2-4CCF-BB79-BBAA33458546}"/>
                      </a:ext>
                    </a:extLst>
                  </p:cNvPr>
                  <p:cNvSpPr/>
                  <p:nvPr/>
                </p:nvSpPr>
                <p:spPr>
                  <a:xfrm rot="2899544">
                    <a:off x="3306093" y="1395083"/>
                    <a:ext cx="227559" cy="183053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09" name="Retângulo: Cantos Arredondados 22">
                    <a:extLst>
                      <a:ext uri="{FF2B5EF4-FFF2-40B4-BE49-F238E27FC236}">
                        <a16:creationId xmlns="" xmlns:a16="http://schemas.microsoft.com/office/drawing/2014/main" id="{6F82D9A8-6B9C-41C7-8B0E-CEDB0D1CFABB}"/>
                      </a:ext>
                    </a:extLst>
                  </p:cNvPr>
                  <p:cNvSpPr/>
                  <p:nvPr/>
                </p:nvSpPr>
                <p:spPr>
                  <a:xfrm rot="2899544">
                    <a:off x="2715110" y="1656317"/>
                    <a:ext cx="115288" cy="9274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10" name="Retângulo: Cantos Arredondados 23">
                    <a:extLst>
                      <a:ext uri="{FF2B5EF4-FFF2-40B4-BE49-F238E27FC236}">
                        <a16:creationId xmlns="" xmlns:a16="http://schemas.microsoft.com/office/drawing/2014/main" id="{88F60055-5E05-4F78-A1E2-380C01574288}"/>
                      </a:ext>
                    </a:extLst>
                  </p:cNvPr>
                  <p:cNvSpPr/>
                  <p:nvPr/>
                </p:nvSpPr>
                <p:spPr>
                  <a:xfrm rot="2899544">
                    <a:off x="2153964" y="1467091"/>
                    <a:ext cx="227559" cy="183053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204" name="Forma Livre: Forma 24">
                  <a:extLst>
                    <a:ext uri="{FF2B5EF4-FFF2-40B4-BE49-F238E27FC236}">
                      <a16:creationId xmlns="" xmlns:a16="http://schemas.microsoft.com/office/drawing/2014/main" id="{47F3D332-B68B-40FC-938A-7A72681A2303}"/>
                    </a:ext>
                  </a:extLst>
                </p:cNvPr>
                <p:cNvSpPr/>
                <p:nvPr/>
              </p:nvSpPr>
              <p:spPr>
                <a:xfrm>
                  <a:off x="4788024" y="1988840"/>
                  <a:ext cx="486100" cy="151092"/>
                </a:xfrm>
                <a:custGeom>
                  <a:avLst/>
                  <a:gdLst>
                    <a:gd name="connsiteX0" fmla="*/ 0 w 1111388"/>
                    <a:gd name="connsiteY0" fmla="*/ 0 h 432048"/>
                    <a:gd name="connsiteX1" fmla="*/ 178363 w 1111388"/>
                    <a:gd name="connsiteY1" fmla="*/ 0 h 432048"/>
                    <a:gd name="connsiteX2" fmla="*/ 195264 w 1111388"/>
                    <a:gd name="connsiteY2" fmla="*/ 31138 h 432048"/>
                    <a:gd name="connsiteX3" fmla="*/ 542992 w 1111388"/>
                    <a:gd name="connsiteY3" fmla="*/ 216024 h 432048"/>
                    <a:gd name="connsiteX4" fmla="*/ 568396 w 1111388"/>
                    <a:gd name="connsiteY4" fmla="*/ 216024 h 432048"/>
                    <a:gd name="connsiteX5" fmla="*/ 916124 w 1111388"/>
                    <a:gd name="connsiteY5" fmla="*/ 31138 h 432048"/>
                    <a:gd name="connsiteX6" fmla="*/ 933026 w 1111388"/>
                    <a:gd name="connsiteY6" fmla="*/ 0 h 432048"/>
                    <a:gd name="connsiteX7" fmla="*/ 1111388 w 1111388"/>
                    <a:gd name="connsiteY7" fmla="*/ 0 h 432048"/>
                    <a:gd name="connsiteX8" fmla="*/ 1086488 w 1111388"/>
                    <a:gd name="connsiteY8" fmla="*/ 80214 h 432048"/>
                    <a:gd name="connsiteX9" fmla="*/ 555694 w 1111388"/>
                    <a:gd name="connsiteY9" fmla="*/ 432048 h 432048"/>
                    <a:gd name="connsiteX10" fmla="*/ 24900 w 1111388"/>
                    <a:gd name="connsiteY10" fmla="*/ 80214 h 4320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111388" h="432048">
                      <a:moveTo>
                        <a:pt x="0" y="0"/>
                      </a:moveTo>
                      <a:lnTo>
                        <a:pt x="178363" y="0"/>
                      </a:lnTo>
                      <a:lnTo>
                        <a:pt x="195264" y="31138"/>
                      </a:lnTo>
                      <a:cubicBezTo>
                        <a:pt x="270624" y="142685"/>
                        <a:pt x="398243" y="216024"/>
                        <a:pt x="542992" y="216024"/>
                      </a:cubicBezTo>
                      <a:lnTo>
                        <a:pt x="568396" y="216024"/>
                      </a:lnTo>
                      <a:cubicBezTo>
                        <a:pt x="713145" y="216024"/>
                        <a:pt x="840765" y="142685"/>
                        <a:pt x="916124" y="31138"/>
                      </a:cubicBezTo>
                      <a:lnTo>
                        <a:pt x="933026" y="0"/>
                      </a:lnTo>
                      <a:lnTo>
                        <a:pt x="1111388" y="0"/>
                      </a:lnTo>
                      <a:lnTo>
                        <a:pt x="1086488" y="80214"/>
                      </a:lnTo>
                      <a:cubicBezTo>
                        <a:pt x="999037" y="286972"/>
                        <a:pt x="794307" y="432048"/>
                        <a:pt x="555694" y="432048"/>
                      </a:cubicBezTo>
                      <a:cubicBezTo>
                        <a:pt x="317081" y="432048"/>
                        <a:pt x="112352" y="286972"/>
                        <a:pt x="24900" y="80214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grpSp>
        <p:nvGrpSpPr>
          <p:cNvPr id="4" name="Agrupar 3">
            <a:extLst>
              <a:ext uri="{FF2B5EF4-FFF2-40B4-BE49-F238E27FC236}">
                <a16:creationId xmlns="" xmlns:a16="http://schemas.microsoft.com/office/drawing/2014/main" id="{D375936F-A45E-489C-9B6C-D809C27AA82D}"/>
              </a:ext>
            </a:extLst>
          </p:cNvPr>
          <p:cNvGrpSpPr/>
          <p:nvPr/>
        </p:nvGrpSpPr>
        <p:grpSpPr>
          <a:xfrm>
            <a:off x="4740966" y="1916832"/>
            <a:ext cx="3569856" cy="3569856"/>
            <a:chOff x="4740966" y="1916832"/>
            <a:chExt cx="3569856" cy="3569856"/>
          </a:xfrm>
        </p:grpSpPr>
        <p:sp>
          <p:nvSpPr>
            <p:cNvPr id="235" name="Retângulo de cantos arredondados 1">
              <a:extLst>
                <a:ext uri="{FF2B5EF4-FFF2-40B4-BE49-F238E27FC236}">
                  <a16:creationId xmlns="" xmlns:a16="http://schemas.microsoft.com/office/drawing/2014/main" id="{59FC61EC-27B7-4C23-A945-70E4EFDA5A28}"/>
                </a:ext>
              </a:extLst>
            </p:cNvPr>
            <p:cNvSpPr/>
            <p:nvPr/>
          </p:nvSpPr>
          <p:spPr>
            <a:xfrm>
              <a:off x="4740966" y="1916832"/>
              <a:ext cx="3569856" cy="3569856"/>
            </a:xfrm>
            <a:prstGeom prst="roundRect">
              <a:avLst/>
            </a:prstGeom>
            <a:solidFill>
              <a:srgbClr val="00D1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79" name="Agrupar 178">
              <a:extLst>
                <a:ext uri="{FF2B5EF4-FFF2-40B4-BE49-F238E27FC236}">
                  <a16:creationId xmlns="" xmlns:a16="http://schemas.microsoft.com/office/drawing/2014/main" id="{6F3CFAD0-4996-4D03-A80A-26D62E6DCDBA}"/>
                </a:ext>
              </a:extLst>
            </p:cNvPr>
            <p:cNvGrpSpPr/>
            <p:nvPr/>
          </p:nvGrpSpPr>
          <p:grpSpPr>
            <a:xfrm>
              <a:off x="5004048" y="3861048"/>
              <a:ext cx="3015750" cy="1008112"/>
              <a:chOff x="1619672" y="3501008"/>
              <a:chExt cx="6031499" cy="2016224"/>
            </a:xfrm>
            <a:solidFill>
              <a:schemeClr val="bg1"/>
            </a:solidFill>
          </p:grpSpPr>
          <p:grpSp>
            <p:nvGrpSpPr>
              <p:cNvPr id="180" name="Agrupar 179">
                <a:extLst>
                  <a:ext uri="{FF2B5EF4-FFF2-40B4-BE49-F238E27FC236}">
                    <a16:creationId xmlns="" xmlns:a16="http://schemas.microsoft.com/office/drawing/2014/main" id="{0DABEADC-9A31-4AD9-86FF-F5C5AE76940E}"/>
                  </a:ext>
                </a:extLst>
              </p:cNvPr>
              <p:cNvGrpSpPr/>
              <p:nvPr/>
            </p:nvGrpSpPr>
            <p:grpSpPr>
              <a:xfrm>
                <a:off x="1619672" y="3501008"/>
                <a:ext cx="5976665" cy="2016224"/>
                <a:chOff x="971599" y="1556792"/>
                <a:chExt cx="5976665" cy="2016224"/>
              </a:xfrm>
              <a:grpFill/>
            </p:grpSpPr>
            <p:sp>
              <p:nvSpPr>
                <p:cNvPr id="182" name="Retângulo 181">
                  <a:extLst>
                    <a:ext uri="{FF2B5EF4-FFF2-40B4-BE49-F238E27FC236}">
                      <a16:creationId xmlns="" xmlns:a16="http://schemas.microsoft.com/office/drawing/2014/main" id="{72D1CE18-89B0-406E-8903-ACEE7254F7DA}"/>
                    </a:ext>
                  </a:extLst>
                </p:cNvPr>
                <p:cNvSpPr/>
                <p:nvPr/>
              </p:nvSpPr>
              <p:spPr>
                <a:xfrm>
                  <a:off x="3059832" y="2060848"/>
                  <a:ext cx="216024" cy="144016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3" name="Retângulo 182">
                  <a:extLst>
                    <a:ext uri="{FF2B5EF4-FFF2-40B4-BE49-F238E27FC236}">
                      <a16:creationId xmlns="" xmlns:a16="http://schemas.microsoft.com/office/drawing/2014/main" id="{CF797B76-36ED-4226-A028-EB1ABE54C0CE}"/>
                    </a:ext>
                  </a:extLst>
                </p:cNvPr>
                <p:cNvSpPr/>
                <p:nvPr/>
              </p:nvSpPr>
              <p:spPr>
                <a:xfrm rot="5400000">
                  <a:off x="4572000" y="-171400"/>
                  <a:ext cx="216024" cy="4536504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4" name="Forma Livre: Forma 183">
                  <a:extLst>
                    <a:ext uri="{FF2B5EF4-FFF2-40B4-BE49-F238E27FC236}">
                      <a16:creationId xmlns="" xmlns:a16="http://schemas.microsoft.com/office/drawing/2014/main" id="{F0EFD9E3-0E9A-4C17-8AFA-090F86F348F3}"/>
                    </a:ext>
                  </a:extLst>
                </p:cNvPr>
                <p:cNvSpPr/>
                <p:nvPr/>
              </p:nvSpPr>
              <p:spPr>
                <a:xfrm>
                  <a:off x="3563888" y="2420888"/>
                  <a:ext cx="1008112" cy="1152128"/>
                </a:xfrm>
                <a:custGeom>
                  <a:avLst/>
                  <a:gdLst>
                    <a:gd name="connsiteX0" fmla="*/ 0 w 1224136"/>
                    <a:gd name="connsiteY0" fmla="*/ 0 h 1152128"/>
                    <a:gd name="connsiteX1" fmla="*/ 216024 w 1224136"/>
                    <a:gd name="connsiteY1" fmla="*/ 0 h 1152128"/>
                    <a:gd name="connsiteX2" fmla="*/ 216024 w 1224136"/>
                    <a:gd name="connsiteY2" fmla="*/ 547737 h 1152128"/>
                    <a:gd name="connsiteX3" fmla="*/ 569921 w 1224136"/>
                    <a:gd name="connsiteY3" fmla="*/ 936104 h 1152128"/>
                    <a:gd name="connsiteX4" fmla="*/ 654215 w 1224136"/>
                    <a:gd name="connsiteY4" fmla="*/ 936104 h 1152128"/>
                    <a:gd name="connsiteX5" fmla="*/ 1008112 w 1224136"/>
                    <a:gd name="connsiteY5" fmla="*/ 547737 h 1152128"/>
                    <a:gd name="connsiteX6" fmla="*/ 1008112 w 1224136"/>
                    <a:gd name="connsiteY6" fmla="*/ 0 h 1152128"/>
                    <a:gd name="connsiteX7" fmla="*/ 1224136 w 1224136"/>
                    <a:gd name="connsiteY7" fmla="*/ 0 h 1152128"/>
                    <a:gd name="connsiteX8" fmla="*/ 1224136 w 1224136"/>
                    <a:gd name="connsiteY8" fmla="*/ 605196 h 1152128"/>
                    <a:gd name="connsiteX9" fmla="*/ 677204 w 1224136"/>
                    <a:gd name="connsiteY9" fmla="*/ 1152128 h 1152128"/>
                    <a:gd name="connsiteX10" fmla="*/ 546932 w 1224136"/>
                    <a:gd name="connsiteY10" fmla="*/ 1152128 h 1152128"/>
                    <a:gd name="connsiteX11" fmla="*/ 0 w 1224136"/>
                    <a:gd name="connsiteY11" fmla="*/ 605196 h 11521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224136" h="1152128">
                      <a:moveTo>
                        <a:pt x="0" y="0"/>
                      </a:moveTo>
                      <a:lnTo>
                        <a:pt x="216024" y="0"/>
                      </a:lnTo>
                      <a:lnTo>
                        <a:pt x="216024" y="547737"/>
                      </a:lnTo>
                      <a:cubicBezTo>
                        <a:pt x="216024" y="762226"/>
                        <a:pt x="374469" y="936104"/>
                        <a:pt x="569921" y="936104"/>
                      </a:cubicBezTo>
                      <a:lnTo>
                        <a:pt x="654215" y="936104"/>
                      </a:lnTo>
                      <a:cubicBezTo>
                        <a:pt x="849667" y="936104"/>
                        <a:pt x="1008112" y="762226"/>
                        <a:pt x="1008112" y="547737"/>
                      </a:cubicBezTo>
                      <a:lnTo>
                        <a:pt x="1008112" y="0"/>
                      </a:lnTo>
                      <a:lnTo>
                        <a:pt x="1224136" y="0"/>
                      </a:lnTo>
                      <a:lnTo>
                        <a:pt x="1224136" y="605196"/>
                      </a:lnTo>
                      <a:cubicBezTo>
                        <a:pt x="1224136" y="907258"/>
                        <a:pt x="979266" y="1152128"/>
                        <a:pt x="677204" y="1152128"/>
                      </a:cubicBezTo>
                      <a:lnTo>
                        <a:pt x="546932" y="1152128"/>
                      </a:lnTo>
                      <a:cubicBezTo>
                        <a:pt x="244870" y="1152128"/>
                        <a:pt x="0" y="907258"/>
                        <a:pt x="0" y="60519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185" name="Forma Livre: Forma 184">
                  <a:extLst>
                    <a:ext uri="{FF2B5EF4-FFF2-40B4-BE49-F238E27FC236}">
                      <a16:creationId xmlns="" xmlns:a16="http://schemas.microsoft.com/office/drawing/2014/main" id="{27D20AAB-FF58-45C9-855E-D6F1793A290B}"/>
                    </a:ext>
                  </a:extLst>
                </p:cNvPr>
                <p:cNvSpPr/>
                <p:nvPr/>
              </p:nvSpPr>
              <p:spPr>
                <a:xfrm>
                  <a:off x="4788024" y="2348880"/>
                  <a:ext cx="840093" cy="1152128"/>
                </a:xfrm>
                <a:custGeom>
                  <a:avLst/>
                  <a:gdLst>
                    <a:gd name="connsiteX0" fmla="*/ 216024 w 1008112"/>
                    <a:gd name="connsiteY0" fmla="*/ 216023 h 1296144"/>
                    <a:gd name="connsiteX1" fmla="*/ 216024 w 1008112"/>
                    <a:gd name="connsiteY1" fmla="*/ 1080120 h 1296144"/>
                    <a:gd name="connsiteX2" fmla="*/ 393275 w 1008112"/>
                    <a:gd name="connsiteY2" fmla="*/ 1080120 h 1296144"/>
                    <a:gd name="connsiteX3" fmla="*/ 792088 w 1008112"/>
                    <a:gd name="connsiteY3" fmla="*/ 648072 h 1296144"/>
                    <a:gd name="connsiteX4" fmla="*/ 393275 w 1008112"/>
                    <a:gd name="connsiteY4" fmla="*/ 216023 h 1296144"/>
                    <a:gd name="connsiteX5" fmla="*/ 0 w 1008112"/>
                    <a:gd name="connsiteY5" fmla="*/ 0 h 1296144"/>
                    <a:gd name="connsiteX6" fmla="*/ 310189 w 1008112"/>
                    <a:gd name="connsiteY6" fmla="*/ 0 h 1296144"/>
                    <a:gd name="connsiteX7" fmla="*/ 1008112 w 1008112"/>
                    <a:gd name="connsiteY7" fmla="*/ 648072 h 1296144"/>
                    <a:gd name="connsiteX8" fmla="*/ 310189 w 1008112"/>
                    <a:gd name="connsiteY8" fmla="*/ 1296144 h 1296144"/>
                    <a:gd name="connsiteX9" fmla="*/ 0 w 1008112"/>
                    <a:gd name="connsiteY9" fmla="*/ 1296144 h 12961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008112" h="1296144">
                      <a:moveTo>
                        <a:pt x="216024" y="216023"/>
                      </a:moveTo>
                      <a:lnTo>
                        <a:pt x="216024" y="1080120"/>
                      </a:lnTo>
                      <a:lnTo>
                        <a:pt x="393275" y="1080120"/>
                      </a:lnTo>
                      <a:cubicBezTo>
                        <a:pt x="613533" y="1080120"/>
                        <a:pt x="792088" y="886685"/>
                        <a:pt x="792088" y="648072"/>
                      </a:cubicBezTo>
                      <a:cubicBezTo>
                        <a:pt x="792088" y="409458"/>
                        <a:pt x="613533" y="216023"/>
                        <a:pt x="393275" y="216023"/>
                      </a:cubicBezTo>
                      <a:close/>
                      <a:moveTo>
                        <a:pt x="0" y="0"/>
                      </a:moveTo>
                      <a:lnTo>
                        <a:pt x="310189" y="0"/>
                      </a:lnTo>
                      <a:cubicBezTo>
                        <a:pt x="695641" y="0"/>
                        <a:pt x="1008112" y="290152"/>
                        <a:pt x="1008112" y="648072"/>
                      </a:cubicBezTo>
                      <a:cubicBezTo>
                        <a:pt x="1008112" y="1005992"/>
                        <a:pt x="695641" y="1296144"/>
                        <a:pt x="310189" y="1296144"/>
                      </a:cubicBezTo>
                      <a:lnTo>
                        <a:pt x="0" y="129614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6" name="Forma Livre: Forma 185">
                  <a:extLst>
                    <a:ext uri="{FF2B5EF4-FFF2-40B4-BE49-F238E27FC236}">
                      <a16:creationId xmlns="" xmlns:a16="http://schemas.microsoft.com/office/drawing/2014/main" id="{C18FF702-8D9D-42C4-8FEC-5C75AED3C913}"/>
                    </a:ext>
                  </a:extLst>
                </p:cNvPr>
                <p:cNvSpPr/>
                <p:nvPr/>
              </p:nvSpPr>
              <p:spPr>
                <a:xfrm>
                  <a:off x="971599" y="1556792"/>
                  <a:ext cx="1800200" cy="1944215"/>
                </a:xfrm>
                <a:custGeom>
                  <a:avLst/>
                  <a:gdLst>
                    <a:gd name="connsiteX0" fmla="*/ 327309 w 1800200"/>
                    <a:gd name="connsiteY0" fmla="*/ 1636546 h 1800200"/>
                    <a:gd name="connsiteX1" fmla="*/ 504057 w 1800200"/>
                    <a:gd name="connsiteY1" fmla="*/ 1636546 h 1800200"/>
                    <a:gd name="connsiteX2" fmla="*/ 504057 w 1800200"/>
                    <a:gd name="connsiteY2" fmla="*/ 1800200 h 1800200"/>
                    <a:gd name="connsiteX3" fmla="*/ 327309 w 1800200"/>
                    <a:gd name="connsiteY3" fmla="*/ 1800200 h 1800200"/>
                    <a:gd name="connsiteX4" fmla="*/ 576065 w 1800200"/>
                    <a:gd name="connsiteY4" fmla="*/ 818273 h 1800200"/>
                    <a:gd name="connsiteX5" fmla="*/ 1335077 w 1800200"/>
                    <a:gd name="connsiteY5" fmla="*/ 818273 h 1800200"/>
                    <a:gd name="connsiteX6" fmla="*/ 1800200 w 1800200"/>
                    <a:gd name="connsiteY6" fmla="*/ 1309237 h 1800200"/>
                    <a:gd name="connsiteX7" fmla="*/ 1335077 w 1800200"/>
                    <a:gd name="connsiteY7" fmla="*/ 1800200 h 1800200"/>
                    <a:gd name="connsiteX8" fmla="*/ 576065 w 1800200"/>
                    <a:gd name="connsiteY8" fmla="*/ 1800200 h 1800200"/>
                    <a:gd name="connsiteX9" fmla="*/ 576065 w 1800200"/>
                    <a:gd name="connsiteY9" fmla="*/ 1636546 h 1800200"/>
                    <a:gd name="connsiteX10" fmla="*/ 1335077 w 1800200"/>
                    <a:gd name="connsiteY10" fmla="*/ 1636546 h 1800200"/>
                    <a:gd name="connsiteX11" fmla="*/ 1645159 w 1800200"/>
                    <a:gd name="connsiteY11" fmla="*/ 1309237 h 1800200"/>
                    <a:gd name="connsiteX12" fmla="*/ 1335077 w 1800200"/>
                    <a:gd name="connsiteY12" fmla="*/ 981928 h 1800200"/>
                    <a:gd name="connsiteX13" fmla="*/ 576065 w 1800200"/>
                    <a:gd name="connsiteY13" fmla="*/ 981928 h 1800200"/>
                    <a:gd name="connsiteX14" fmla="*/ 576065 w 1800200"/>
                    <a:gd name="connsiteY14" fmla="*/ 0 h 1800200"/>
                    <a:gd name="connsiteX15" fmla="*/ 1391064 w 1800200"/>
                    <a:gd name="connsiteY15" fmla="*/ 0 h 1800200"/>
                    <a:gd name="connsiteX16" fmla="*/ 1391064 w 1800200"/>
                    <a:gd name="connsiteY16" fmla="*/ 163654 h 1800200"/>
                    <a:gd name="connsiteX17" fmla="*/ 576065 w 1800200"/>
                    <a:gd name="connsiteY17" fmla="*/ 163654 h 1800200"/>
                    <a:gd name="connsiteX18" fmla="*/ 490964 w 1800200"/>
                    <a:gd name="connsiteY18" fmla="*/ 0 h 1800200"/>
                    <a:gd name="connsiteX19" fmla="*/ 504057 w 1800200"/>
                    <a:gd name="connsiteY19" fmla="*/ 0 h 1800200"/>
                    <a:gd name="connsiteX20" fmla="*/ 504057 w 1800200"/>
                    <a:gd name="connsiteY20" fmla="*/ 163654 h 1800200"/>
                    <a:gd name="connsiteX21" fmla="*/ 490964 w 1800200"/>
                    <a:gd name="connsiteY21" fmla="*/ 163654 h 1800200"/>
                    <a:gd name="connsiteX22" fmla="*/ 163655 w 1800200"/>
                    <a:gd name="connsiteY22" fmla="*/ 490963 h 1800200"/>
                    <a:gd name="connsiteX23" fmla="*/ 490964 w 1800200"/>
                    <a:gd name="connsiteY23" fmla="*/ 818272 h 1800200"/>
                    <a:gd name="connsiteX24" fmla="*/ 490964 w 1800200"/>
                    <a:gd name="connsiteY24" fmla="*/ 981927 h 1800200"/>
                    <a:gd name="connsiteX25" fmla="*/ 0 w 1800200"/>
                    <a:gd name="connsiteY25" fmla="*/ 490963 h 1800200"/>
                    <a:gd name="connsiteX26" fmla="*/ 490964 w 1800200"/>
                    <a:gd name="connsiteY26" fmla="*/ 0 h 18002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1800200" h="1800200">
                      <a:moveTo>
                        <a:pt x="327309" y="1636546"/>
                      </a:moveTo>
                      <a:lnTo>
                        <a:pt x="504057" y="1636546"/>
                      </a:lnTo>
                      <a:lnTo>
                        <a:pt x="504057" y="1800200"/>
                      </a:lnTo>
                      <a:lnTo>
                        <a:pt x="327309" y="1800200"/>
                      </a:lnTo>
                      <a:close/>
                      <a:moveTo>
                        <a:pt x="576065" y="818273"/>
                      </a:moveTo>
                      <a:lnTo>
                        <a:pt x="1335077" y="818273"/>
                      </a:lnTo>
                      <a:cubicBezTo>
                        <a:pt x="1591958" y="818273"/>
                        <a:pt x="1800200" y="1038084"/>
                        <a:pt x="1800200" y="1309237"/>
                      </a:cubicBezTo>
                      <a:cubicBezTo>
                        <a:pt x="1800200" y="1580389"/>
                        <a:pt x="1591958" y="1800200"/>
                        <a:pt x="1335077" y="1800200"/>
                      </a:cubicBezTo>
                      <a:lnTo>
                        <a:pt x="576065" y="1800200"/>
                      </a:lnTo>
                      <a:lnTo>
                        <a:pt x="576065" y="1636546"/>
                      </a:lnTo>
                      <a:lnTo>
                        <a:pt x="1335077" y="1636546"/>
                      </a:lnTo>
                      <a:cubicBezTo>
                        <a:pt x="1506331" y="1636546"/>
                        <a:pt x="1645159" y="1490005"/>
                        <a:pt x="1645159" y="1309237"/>
                      </a:cubicBezTo>
                      <a:cubicBezTo>
                        <a:pt x="1645159" y="1128469"/>
                        <a:pt x="1506331" y="981928"/>
                        <a:pt x="1335077" y="981928"/>
                      </a:cubicBezTo>
                      <a:lnTo>
                        <a:pt x="576065" y="981928"/>
                      </a:lnTo>
                      <a:close/>
                      <a:moveTo>
                        <a:pt x="576065" y="0"/>
                      </a:moveTo>
                      <a:lnTo>
                        <a:pt x="1391064" y="0"/>
                      </a:lnTo>
                      <a:lnTo>
                        <a:pt x="1391064" y="163654"/>
                      </a:lnTo>
                      <a:lnTo>
                        <a:pt x="576065" y="163654"/>
                      </a:lnTo>
                      <a:close/>
                      <a:moveTo>
                        <a:pt x="490964" y="0"/>
                      </a:moveTo>
                      <a:lnTo>
                        <a:pt x="504057" y="0"/>
                      </a:lnTo>
                      <a:lnTo>
                        <a:pt x="504057" y="163654"/>
                      </a:lnTo>
                      <a:lnTo>
                        <a:pt x="490964" y="163654"/>
                      </a:lnTo>
                      <a:cubicBezTo>
                        <a:pt x="310195" y="163654"/>
                        <a:pt x="163655" y="310195"/>
                        <a:pt x="163655" y="490963"/>
                      </a:cubicBezTo>
                      <a:cubicBezTo>
                        <a:pt x="163655" y="671731"/>
                        <a:pt x="310195" y="818272"/>
                        <a:pt x="490964" y="818272"/>
                      </a:cubicBezTo>
                      <a:lnTo>
                        <a:pt x="490964" y="981927"/>
                      </a:lnTo>
                      <a:cubicBezTo>
                        <a:pt x="219811" y="981927"/>
                        <a:pt x="0" y="762116"/>
                        <a:pt x="0" y="490963"/>
                      </a:cubicBezTo>
                      <a:cubicBezTo>
                        <a:pt x="0" y="219811"/>
                        <a:pt x="219811" y="0"/>
                        <a:pt x="49096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87" name="Agrupar 186">
                  <a:extLst>
                    <a:ext uri="{FF2B5EF4-FFF2-40B4-BE49-F238E27FC236}">
                      <a16:creationId xmlns="" xmlns:a16="http://schemas.microsoft.com/office/drawing/2014/main" id="{719E466B-D4E1-4A04-88B8-1DAD79229EAD}"/>
                    </a:ext>
                  </a:extLst>
                </p:cNvPr>
                <p:cNvGrpSpPr/>
                <p:nvPr/>
              </p:nvGrpSpPr>
              <p:grpSpPr>
                <a:xfrm>
                  <a:off x="5796136" y="2348880"/>
                  <a:ext cx="1118242" cy="1152128"/>
                  <a:chOff x="5796136" y="2204864"/>
                  <a:chExt cx="1327912" cy="1368152"/>
                </a:xfrm>
                <a:grpFill/>
              </p:grpSpPr>
              <p:sp>
                <p:nvSpPr>
                  <p:cNvPr id="188" name="Cruz 187">
                    <a:extLst>
                      <a:ext uri="{FF2B5EF4-FFF2-40B4-BE49-F238E27FC236}">
                        <a16:creationId xmlns="" xmlns:a16="http://schemas.microsoft.com/office/drawing/2014/main" id="{43B6353C-8068-4088-8359-BD4A79D5740F}"/>
                      </a:ext>
                    </a:extLst>
                  </p:cNvPr>
                  <p:cNvSpPr/>
                  <p:nvPr/>
                </p:nvSpPr>
                <p:spPr>
                  <a:xfrm flipH="1">
                    <a:off x="5796136" y="2241841"/>
                    <a:ext cx="1256133" cy="1294198"/>
                  </a:xfrm>
                  <a:prstGeom prst="plus">
                    <a:avLst>
                      <a:gd name="adj" fmla="val 39081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89" name="Cruz 188">
                    <a:extLst>
                      <a:ext uri="{FF2B5EF4-FFF2-40B4-BE49-F238E27FC236}">
                        <a16:creationId xmlns="" xmlns:a16="http://schemas.microsoft.com/office/drawing/2014/main" id="{E3AEB842-D922-43E9-BF04-8A9B6F1BA204}"/>
                      </a:ext>
                    </a:extLst>
                  </p:cNvPr>
                  <p:cNvSpPr/>
                  <p:nvPr/>
                </p:nvSpPr>
                <p:spPr>
                  <a:xfrm flipH="1">
                    <a:off x="5832026" y="2278818"/>
                    <a:ext cx="1256133" cy="1294198"/>
                  </a:xfrm>
                  <a:prstGeom prst="plus">
                    <a:avLst>
                      <a:gd name="adj" fmla="val 39081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90" name="Cruz 189">
                    <a:extLst>
                      <a:ext uri="{FF2B5EF4-FFF2-40B4-BE49-F238E27FC236}">
                        <a16:creationId xmlns="" xmlns:a16="http://schemas.microsoft.com/office/drawing/2014/main" id="{C1AF8951-E1D7-4677-ABFD-1CDCC1B262D4}"/>
                      </a:ext>
                    </a:extLst>
                  </p:cNvPr>
                  <p:cNvSpPr/>
                  <p:nvPr/>
                </p:nvSpPr>
                <p:spPr>
                  <a:xfrm flipH="1">
                    <a:off x="5832026" y="2204864"/>
                    <a:ext cx="1256133" cy="1294198"/>
                  </a:xfrm>
                  <a:prstGeom prst="plus">
                    <a:avLst>
                      <a:gd name="adj" fmla="val 39081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191" name="Grupo 19">
                    <a:extLst>
                      <a:ext uri="{FF2B5EF4-FFF2-40B4-BE49-F238E27FC236}">
                        <a16:creationId xmlns="" xmlns:a16="http://schemas.microsoft.com/office/drawing/2014/main" id="{A88D7AC9-E980-4A2F-8AEC-1D4025B677B3}"/>
                      </a:ext>
                    </a:extLst>
                  </p:cNvPr>
                  <p:cNvGrpSpPr/>
                  <p:nvPr/>
                </p:nvGrpSpPr>
                <p:grpSpPr>
                  <a:xfrm>
                    <a:off x="5832026" y="2241841"/>
                    <a:ext cx="1292022" cy="1294198"/>
                    <a:chOff x="4355976" y="1988840"/>
                    <a:chExt cx="2592288" cy="2520280"/>
                  </a:xfrm>
                  <a:grpFill/>
                </p:grpSpPr>
                <p:sp>
                  <p:nvSpPr>
                    <p:cNvPr id="192" name="Cruz 191">
                      <a:extLst>
                        <a:ext uri="{FF2B5EF4-FFF2-40B4-BE49-F238E27FC236}">
                          <a16:creationId xmlns="" xmlns:a16="http://schemas.microsoft.com/office/drawing/2014/main" id="{5B82981F-6B8A-4615-BBD3-77F9CA365CB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427984" y="1988840"/>
                      <a:ext cx="2520280" cy="2520280"/>
                    </a:xfrm>
                    <a:prstGeom prst="plus">
                      <a:avLst>
                        <a:gd name="adj" fmla="val 39081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93" name="Cruz 192">
                      <a:extLst>
                        <a:ext uri="{FF2B5EF4-FFF2-40B4-BE49-F238E27FC236}">
                          <a16:creationId xmlns="" xmlns:a16="http://schemas.microsoft.com/office/drawing/2014/main" id="{4D825DB6-948A-4B8F-9A55-93128720BC8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55976" y="1988840"/>
                      <a:ext cx="2520279" cy="2444272"/>
                    </a:xfrm>
                    <a:prstGeom prst="plus">
                      <a:avLst>
                        <a:gd name="adj" fmla="val 39081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</p:grpSp>
          <p:sp>
            <p:nvSpPr>
              <p:cNvPr id="181" name="Triângulo Retângulo 180">
                <a:extLst>
                  <a:ext uri="{FF2B5EF4-FFF2-40B4-BE49-F238E27FC236}">
                    <a16:creationId xmlns="" xmlns:a16="http://schemas.microsoft.com/office/drawing/2014/main" id="{F29D0AC5-0618-458B-AC88-DD0353B134A7}"/>
                  </a:ext>
                </a:extLst>
              </p:cNvPr>
              <p:cNvSpPr/>
              <p:nvPr/>
            </p:nvSpPr>
            <p:spPr>
              <a:xfrm rot="13500000">
                <a:off x="7273502" y="3857241"/>
                <a:ext cx="377669" cy="377669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36" name="Agrupar 25">
              <a:extLst>
                <a:ext uri="{FF2B5EF4-FFF2-40B4-BE49-F238E27FC236}">
                  <a16:creationId xmlns="" xmlns:a16="http://schemas.microsoft.com/office/drawing/2014/main" id="{0982C514-3736-44FA-8BD4-8EA11386D6D9}"/>
                </a:ext>
              </a:extLst>
            </p:cNvPr>
            <p:cNvGrpSpPr/>
            <p:nvPr/>
          </p:nvGrpSpPr>
          <p:grpSpPr>
            <a:xfrm>
              <a:off x="5868144" y="2291274"/>
              <a:ext cx="1368152" cy="1641782"/>
              <a:chOff x="3707904" y="476672"/>
              <a:chExt cx="2304256" cy="2765107"/>
            </a:xfrm>
          </p:grpSpPr>
          <p:grpSp>
            <p:nvGrpSpPr>
              <p:cNvPr id="237" name="Agrupar 3">
                <a:extLst>
                  <a:ext uri="{FF2B5EF4-FFF2-40B4-BE49-F238E27FC236}">
                    <a16:creationId xmlns="" xmlns:a16="http://schemas.microsoft.com/office/drawing/2014/main" id="{ACEB07BC-D838-4D03-B42B-237643D31B08}"/>
                  </a:ext>
                </a:extLst>
              </p:cNvPr>
              <p:cNvGrpSpPr/>
              <p:nvPr/>
            </p:nvGrpSpPr>
            <p:grpSpPr>
              <a:xfrm>
                <a:off x="3707904" y="476672"/>
                <a:ext cx="2304256" cy="2765107"/>
                <a:chOff x="3131840" y="1124744"/>
                <a:chExt cx="3312368" cy="3888432"/>
              </a:xfrm>
            </p:grpSpPr>
            <p:sp>
              <p:nvSpPr>
                <p:cNvPr id="252" name="Retângulo: Cantos Arredondados 4">
                  <a:extLst>
                    <a:ext uri="{FF2B5EF4-FFF2-40B4-BE49-F238E27FC236}">
                      <a16:creationId xmlns="" xmlns:a16="http://schemas.microsoft.com/office/drawing/2014/main" id="{299274A5-E009-4533-8660-247FEDFEAFCD}"/>
                    </a:ext>
                  </a:extLst>
                </p:cNvPr>
                <p:cNvSpPr/>
                <p:nvPr/>
              </p:nvSpPr>
              <p:spPr>
                <a:xfrm>
                  <a:off x="3347864" y="1124744"/>
                  <a:ext cx="2952328" cy="3888432"/>
                </a:xfrm>
                <a:prstGeom prst="roundRect">
                  <a:avLst>
                    <a:gd name="adj" fmla="val 4363"/>
                  </a:avLst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53" name="Retângulo: Cantos Arredondados 5">
                  <a:extLst>
                    <a:ext uri="{FF2B5EF4-FFF2-40B4-BE49-F238E27FC236}">
                      <a16:creationId xmlns="" xmlns:a16="http://schemas.microsoft.com/office/drawing/2014/main" id="{EBA4F257-87BB-4AC7-9E6A-E242F2B17FCE}"/>
                    </a:ext>
                  </a:extLst>
                </p:cNvPr>
                <p:cNvSpPr/>
                <p:nvPr/>
              </p:nvSpPr>
              <p:spPr>
                <a:xfrm>
                  <a:off x="3131840" y="1124744"/>
                  <a:ext cx="648072" cy="3888432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6BB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54" name="Retângulo: Cantos Arredondados 6">
                  <a:extLst>
                    <a:ext uri="{FF2B5EF4-FFF2-40B4-BE49-F238E27FC236}">
                      <a16:creationId xmlns="" xmlns:a16="http://schemas.microsoft.com/office/drawing/2014/main" id="{BFA31868-C509-46BF-AFF4-817D1ABE891A}"/>
                    </a:ext>
                  </a:extLst>
                </p:cNvPr>
                <p:cNvSpPr/>
                <p:nvPr/>
              </p:nvSpPr>
              <p:spPr>
                <a:xfrm>
                  <a:off x="3491880" y="1628800"/>
                  <a:ext cx="2952328" cy="3384376"/>
                </a:xfrm>
                <a:prstGeom prst="roundRect">
                  <a:avLst>
                    <a:gd name="adj" fmla="val 4363"/>
                  </a:avLst>
                </a:prstGeom>
                <a:solidFill>
                  <a:srgbClr val="0086E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55" name="Forma Livre: Forma 7">
                  <a:extLst>
                    <a:ext uri="{FF2B5EF4-FFF2-40B4-BE49-F238E27FC236}">
                      <a16:creationId xmlns="" xmlns:a16="http://schemas.microsoft.com/office/drawing/2014/main" id="{1C110976-6F38-451A-A5B4-C9C5B2CFC2E5}"/>
                    </a:ext>
                  </a:extLst>
                </p:cNvPr>
                <p:cNvSpPr/>
                <p:nvPr/>
              </p:nvSpPr>
              <p:spPr>
                <a:xfrm>
                  <a:off x="3275856" y="1268760"/>
                  <a:ext cx="2880320" cy="360040"/>
                </a:xfrm>
                <a:custGeom>
                  <a:avLst/>
                  <a:gdLst>
                    <a:gd name="connsiteX0" fmla="*/ 219248 w 2736304"/>
                    <a:gd name="connsiteY0" fmla="*/ 0 h 438496"/>
                    <a:gd name="connsiteX1" fmla="*/ 2733080 w 2736304"/>
                    <a:gd name="connsiteY1" fmla="*/ 0 h 438496"/>
                    <a:gd name="connsiteX2" fmla="*/ 2736304 w 2736304"/>
                    <a:gd name="connsiteY2" fmla="*/ 325 h 438496"/>
                    <a:gd name="connsiteX3" fmla="*/ 2736304 w 2736304"/>
                    <a:gd name="connsiteY3" fmla="*/ 438171 h 438496"/>
                    <a:gd name="connsiteX4" fmla="*/ 2733080 w 2736304"/>
                    <a:gd name="connsiteY4" fmla="*/ 438496 h 438496"/>
                    <a:gd name="connsiteX5" fmla="*/ 219248 w 2736304"/>
                    <a:gd name="connsiteY5" fmla="*/ 438496 h 438496"/>
                    <a:gd name="connsiteX6" fmla="*/ 0 w 2736304"/>
                    <a:gd name="connsiteY6" fmla="*/ 219248 h 438496"/>
                    <a:gd name="connsiteX7" fmla="*/ 219248 w 2736304"/>
                    <a:gd name="connsiteY7" fmla="*/ 0 h 4384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736304" h="438496">
                      <a:moveTo>
                        <a:pt x="219248" y="0"/>
                      </a:moveTo>
                      <a:lnTo>
                        <a:pt x="2733080" y="0"/>
                      </a:lnTo>
                      <a:lnTo>
                        <a:pt x="2736304" y="325"/>
                      </a:lnTo>
                      <a:lnTo>
                        <a:pt x="2736304" y="438171"/>
                      </a:lnTo>
                      <a:lnTo>
                        <a:pt x="2733080" y="438496"/>
                      </a:lnTo>
                      <a:lnTo>
                        <a:pt x="219248" y="438496"/>
                      </a:lnTo>
                      <a:cubicBezTo>
                        <a:pt x="98161" y="438496"/>
                        <a:pt x="0" y="340335"/>
                        <a:pt x="0" y="219248"/>
                      </a:cubicBezTo>
                      <a:cubicBezTo>
                        <a:pt x="0" y="98161"/>
                        <a:pt x="98161" y="0"/>
                        <a:pt x="219248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56" name="Retângulo 255">
                  <a:extLst>
                    <a:ext uri="{FF2B5EF4-FFF2-40B4-BE49-F238E27FC236}">
                      <a16:creationId xmlns="" xmlns:a16="http://schemas.microsoft.com/office/drawing/2014/main" id="{2B8A9CF0-4D1F-439D-86E2-337DC8D1A6CD}"/>
                    </a:ext>
                  </a:extLst>
                </p:cNvPr>
                <p:cNvSpPr/>
                <p:nvPr/>
              </p:nvSpPr>
              <p:spPr>
                <a:xfrm>
                  <a:off x="3491880" y="1628800"/>
                  <a:ext cx="288032" cy="3384376"/>
                </a:xfrm>
                <a:prstGeom prst="rect">
                  <a:avLst/>
                </a:prstGeom>
                <a:solidFill>
                  <a:srgbClr val="0078D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57" name="Retângulo: Cantos Arredondados 9">
                  <a:extLst>
                    <a:ext uri="{FF2B5EF4-FFF2-40B4-BE49-F238E27FC236}">
                      <a16:creationId xmlns="" xmlns:a16="http://schemas.microsoft.com/office/drawing/2014/main" id="{5814B72D-72BB-4EBA-96BB-C2AA7D7B5D3C}"/>
                    </a:ext>
                  </a:extLst>
                </p:cNvPr>
                <p:cNvSpPr/>
                <p:nvPr/>
              </p:nvSpPr>
              <p:spPr>
                <a:xfrm>
                  <a:off x="4067944" y="4293096"/>
                  <a:ext cx="2016224" cy="7200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58" name="Retângulo: Cantos Arredondados 10">
                  <a:extLst>
                    <a:ext uri="{FF2B5EF4-FFF2-40B4-BE49-F238E27FC236}">
                      <a16:creationId xmlns="" xmlns:a16="http://schemas.microsoft.com/office/drawing/2014/main" id="{2A2E7C31-87C7-4D32-A407-A0B6795D6D0A}"/>
                    </a:ext>
                  </a:extLst>
                </p:cNvPr>
                <p:cNvSpPr/>
                <p:nvPr/>
              </p:nvSpPr>
              <p:spPr>
                <a:xfrm>
                  <a:off x="4427984" y="4509120"/>
                  <a:ext cx="1296144" cy="7200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38" name="Agrupar 11">
                <a:extLst>
                  <a:ext uri="{FF2B5EF4-FFF2-40B4-BE49-F238E27FC236}">
                    <a16:creationId xmlns="" xmlns:a16="http://schemas.microsoft.com/office/drawing/2014/main" id="{36F33AA7-5CFF-4D5A-9A01-9289DEEBB53E}"/>
                  </a:ext>
                </a:extLst>
              </p:cNvPr>
              <p:cNvGrpSpPr/>
              <p:nvPr/>
            </p:nvGrpSpPr>
            <p:grpSpPr>
              <a:xfrm>
                <a:off x="4355976" y="1268760"/>
                <a:ext cx="288032" cy="720080"/>
                <a:chOff x="4355976" y="1268760"/>
                <a:chExt cx="288032" cy="720080"/>
              </a:xfrm>
            </p:grpSpPr>
            <p:sp>
              <p:nvSpPr>
                <p:cNvPr id="250" name="Retângulo: Cantos Arredondados 12">
                  <a:extLst>
                    <a:ext uri="{FF2B5EF4-FFF2-40B4-BE49-F238E27FC236}">
                      <a16:creationId xmlns="" xmlns:a16="http://schemas.microsoft.com/office/drawing/2014/main" id="{434BD7BD-4934-4FE3-8F00-C0B50B423EDD}"/>
                    </a:ext>
                  </a:extLst>
                </p:cNvPr>
                <p:cNvSpPr/>
                <p:nvPr/>
              </p:nvSpPr>
              <p:spPr>
                <a:xfrm>
                  <a:off x="4355976" y="1268760"/>
                  <a:ext cx="288032" cy="720080"/>
                </a:xfrm>
                <a:prstGeom prst="roundRect">
                  <a:avLst>
                    <a:gd name="adj" fmla="val 39343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51" name="Retângulo: Cantos Arredondados 13">
                  <a:extLst>
                    <a:ext uri="{FF2B5EF4-FFF2-40B4-BE49-F238E27FC236}">
                      <a16:creationId xmlns="" xmlns:a16="http://schemas.microsoft.com/office/drawing/2014/main" id="{E734CFCA-504A-410E-ABE1-E1ABB9A5F059}"/>
                    </a:ext>
                  </a:extLst>
                </p:cNvPr>
                <p:cNvSpPr/>
                <p:nvPr/>
              </p:nvSpPr>
              <p:spPr>
                <a:xfrm>
                  <a:off x="4499992" y="1340768"/>
                  <a:ext cx="115212" cy="288032"/>
                </a:xfrm>
                <a:prstGeom prst="roundRect">
                  <a:avLst>
                    <a:gd name="adj" fmla="val 39343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39" name="Agrupar 14">
                <a:extLst>
                  <a:ext uri="{FF2B5EF4-FFF2-40B4-BE49-F238E27FC236}">
                    <a16:creationId xmlns="" xmlns:a16="http://schemas.microsoft.com/office/drawing/2014/main" id="{684A825A-5F70-4A0C-BB9E-0687359CBA7E}"/>
                  </a:ext>
                </a:extLst>
              </p:cNvPr>
              <p:cNvGrpSpPr/>
              <p:nvPr/>
            </p:nvGrpSpPr>
            <p:grpSpPr>
              <a:xfrm>
                <a:off x="5364088" y="1268760"/>
                <a:ext cx="288032" cy="720080"/>
                <a:chOff x="4860032" y="1340768"/>
                <a:chExt cx="288032" cy="720080"/>
              </a:xfrm>
            </p:grpSpPr>
            <p:sp>
              <p:nvSpPr>
                <p:cNvPr id="248" name="Retângulo: Cantos Arredondados 15">
                  <a:extLst>
                    <a:ext uri="{FF2B5EF4-FFF2-40B4-BE49-F238E27FC236}">
                      <a16:creationId xmlns="" xmlns:a16="http://schemas.microsoft.com/office/drawing/2014/main" id="{5FD94376-0CD7-41FE-B977-327F88550922}"/>
                    </a:ext>
                  </a:extLst>
                </p:cNvPr>
                <p:cNvSpPr/>
                <p:nvPr/>
              </p:nvSpPr>
              <p:spPr>
                <a:xfrm>
                  <a:off x="4860032" y="1340768"/>
                  <a:ext cx="288032" cy="720080"/>
                </a:xfrm>
                <a:prstGeom prst="roundRect">
                  <a:avLst>
                    <a:gd name="adj" fmla="val 39343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9" name="Retângulo: Cantos Arredondados 16">
                  <a:extLst>
                    <a:ext uri="{FF2B5EF4-FFF2-40B4-BE49-F238E27FC236}">
                      <a16:creationId xmlns="" xmlns:a16="http://schemas.microsoft.com/office/drawing/2014/main" id="{97D1C1F9-787A-47D4-A643-F66F1869E181}"/>
                    </a:ext>
                  </a:extLst>
                </p:cNvPr>
                <p:cNvSpPr/>
                <p:nvPr/>
              </p:nvSpPr>
              <p:spPr>
                <a:xfrm>
                  <a:off x="5004048" y="1412776"/>
                  <a:ext cx="115212" cy="288032"/>
                </a:xfrm>
                <a:prstGeom prst="roundRect">
                  <a:avLst>
                    <a:gd name="adj" fmla="val 39343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40" name="Agrupar 17">
                <a:extLst>
                  <a:ext uri="{FF2B5EF4-FFF2-40B4-BE49-F238E27FC236}">
                    <a16:creationId xmlns="" xmlns:a16="http://schemas.microsoft.com/office/drawing/2014/main" id="{EDFE7646-CFCE-4BD1-BA03-E0A2FF14565D}"/>
                  </a:ext>
                </a:extLst>
              </p:cNvPr>
              <p:cNvGrpSpPr/>
              <p:nvPr/>
            </p:nvGrpSpPr>
            <p:grpSpPr>
              <a:xfrm>
                <a:off x="4572000" y="2276872"/>
                <a:ext cx="792088" cy="348945"/>
                <a:chOff x="1691680" y="1268760"/>
                <a:chExt cx="2016224" cy="888224"/>
              </a:xfrm>
            </p:grpSpPr>
            <p:sp>
              <p:nvSpPr>
                <p:cNvPr id="242" name="Forma Livre: Forma 18">
                  <a:extLst>
                    <a:ext uri="{FF2B5EF4-FFF2-40B4-BE49-F238E27FC236}">
                      <a16:creationId xmlns="" xmlns:a16="http://schemas.microsoft.com/office/drawing/2014/main" id="{49038562-5F7A-40E4-B819-A60E974A272D}"/>
                    </a:ext>
                  </a:extLst>
                </p:cNvPr>
                <p:cNvSpPr/>
                <p:nvPr/>
              </p:nvSpPr>
              <p:spPr>
                <a:xfrm>
                  <a:off x="1691680" y="1268760"/>
                  <a:ext cx="936104" cy="888224"/>
                </a:xfrm>
                <a:custGeom>
                  <a:avLst/>
                  <a:gdLst>
                    <a:gd name="connsiteX0" fmla="*/ 353933 w 1440160"/>
                    <a:gd name="connsiteY0" fmla="*/ 0 h 1210914"/>
                    <a:gd name="connsiteX1" fmla="*/ 548974 w 1440160"/>
                    <a:gd name="connsiteY1" fmla="*/ 10782 h 1210914"/>
                    <a:gd name="connsiteX2" fmla="*/ 1440160 w 1440160"/>
                    <a:gd name="connsiteY2" fmla="*/ 610415 h 1210914"/>
                    <a:gd name="connsiteX3" fmla="*/ 548974 w 1440160"/>
                    <a:gd name="connsiteY3" fmla="*/ 1210048 h 1210914"/>
                    <a:gd name="connsiteX4" fmla="*/ 533309 w 1440160"/>
                    <a:gd name="connsiteY4" fmla="*/ 1210914 h 1210914"/>
                    <a:gd name="connsiteX5" fmla="*/ 517463 w 1440160"/>
                    <a:gd name="connsiteY5" fmla="*/ 1209317 h 1210914"/>
                    <a:gd name="connsiteX6" fmla="*/ 0 w 1440160"/>
                    <a:gd name="connsiteY6" fmla="*/ 574411 h 1210914"/>
                    <a:gd name="connsiteX7" fmla="*/ 285729 w 1440160"/>
                    <a:gd name="connsiteY7" fmla="*/ 37020 h 12109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440160" h="1210914">
                      <a:moveTo>
                        <a:pt x="353933" y="0"/>
                      </a:moveTo>
                      <a:lnTo>
                        <a:pt x="548974" y="10782"/>
                      </a:lnTo>
                      <a:cubicBezTo>
                        <a:pt x="1057573" y="67855"/>
                        <a:pt x="1440160" y="314634"/>
                        <a:pt x="1440160" y="610415"/>
                      </a:cubicBezTo>
                      <a:cubicBezTo>
                        <a:pt x="1440160" y="906197"/>
                        <a:pt x="1057573" y="1152975"/>
                        <a:pt x="548974" y="1210048"/>
                      </a:cubicBezTo>
                      <a:lnTo>
                        <a:pt x="533309" y="1210914"/>
                      </a:lnTo>
                      <a:lnTo>
                        <a:pt x="517463" y="1209317"/>
                      </a:lnTo>
                      <a:cubicBezTo>
                        <a:pt x="222148" y="1148886"/>
                        <a:pt x="0" y="887591"/>
                        <a:pt x="0" y="574411"/>
                      </a:cubicBezTo>
                      <a:cubicBezTo>
                        <a:pt x="0" y="350711"/>
                        <a:pt x="113341" y="153483"/>
                        <a:pt x="285729" y="37020"/>
                      </a:cubicBezTo>
                      <a:close/>
                    </a:path>
                  </a:pathLst>
                </a:custGeom>
                <a:solidFill>
                  <a:srgbClr val="05FF7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3" name="Forma Livre: Forma 19">
                  <a:extLst>
                    <a:ext uri="{FF2B5EF4-FFF2-40B4-BE49-F238E27FC236}">
                      <a16:creationId xmlns="" xmlns:a16="http://schemas.microsoft.com/office/drawing/2014/main" id="{86179193-B553-4AC9-B3D5-A47250F0C5AC}"/>
                    </a:ext>
                  </a:extLst>
                </p:cNvPr>
                <p:cNvSpPr/>
                <p:nvPr/>
              </p:nvSpPr>
              <p:spPr>
                <a:xfrm flipH="1">
                  <a:off x="2771800" y="1268760"/>
                  <a:ext cx="936104" cy="888224"/>
                </a:xfrm>
                <a:custGeom>
                  <a:avLst/>
                  <a:gdLst>
                    <a:gd name="connsiteX0" fmla="*/ 353933 w 1440160"/>
                    <a:gd name="connsiteY0" fmla="*/ 0 h 1210914"/>
                    <a:gd name="connsiteX1" fmla="*/ 548974 w 1440160"/>
                    <a:gd name="connsiteY1" fmla="*/ 10782 h 1210914"/>
                    <a:gd name="connsiteX2" fmla="*/ 1440160 w 1440160"/>
                    <a:gd name="connsiteY2" fmla="*/ 610415 h 1210914"/>
                    <a:gd name="connsiteX3" fmla="*/ 548974 w 1440160"/>
                    <a:gd name="connsiteY3" fmla="*/ 1210048 h 1210914"/>
                    <a:gd name="connsiteX4" fmla="*/ 533309 w 1440160"/>
                    <a:gd name="connsiteY4" fmla="*/ 1210914 h 1210914"/>
                    <a:gd name="connsiteX5" fmla="*/ 517463 w 1440160"/>
                    <a:gd name="connsiteY5" fmla="*/ 1209317 h 1210914"/>
                    <a:gd name="connsiteX6" fmla="*/ 0 w 1440160"/>
                    <a:gd name="connsiteY6" fmla="*/ 574411 h 1210914"/>
                    <a:gd name="connsiteX7" fmla="*/ 285729 w 1440160"/>
                    <a:gd name="connsiteY7" fmla="*/ 37020 h 12109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440160" h="1210914">
                      <a:moveTo>
                        <a:pt x="353933" y="0"/>
                      </a:moveTo>
                      <a:lnTo>
                        <a:pt x="548974" y="10782"/>
                      </a:lnTo>
                      <a:cubicBezTo>
                        <a:pt x="1057573" y="67855"/>
                        <a:pt x="1440160" y="314634"/>
                        <a:pt x="1440160" y="610415"/>
                      </a:cubicBezTo>
                      <a:cubicBezTo>
                        <a:pt x="1440160" y="906197"/>
                        <a:pt x="1057573" y="1152975"/>
                        <a:pt x="548974" y="1210048"/>
                      </a:cubicBezTo>
                      <a:lnTo>
                        <a:pt x="533309" y="1210914"/>
                      </a:lnTo>
                      <a:lnTo>
                        <a:pt x="517463" y="1209317"/>
                      </a:lnTo>
                      <a:cubicBezTo>
                        <a:pt x="222148" y="1148886"/>
                        <a:pt x="0" y="887591"/>
                        <a:pt x="0" y="574411"/>
                      </a:cubicBezTo>
                      <a:cubicBezTo>
                        <a:pt x="0" y="350711"/>
                        <a:pt x="113341" y="153483"/>
                        <a:pt x="285729" y="37020"/>
                      </a:cubicBezTo>
                      <a:close/>
                    </a:path>
                  </a:pathLst>
                </a:custGeom>
                <a:solidFill>
                  <a:srgbClr val="05FF7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4" name="Elipse 243">
                  <a:extLst>
                    <a:ext uri="{FF2B5EF4-FFF2-40B4-BE49-F238E27FC236}">
                      <a16:creationId xmlns="" xmlns:a16="http://schemas.microsoft.com/office/drawing/2014/main" id="{BB3D9672-C3A6-491C-B071-9218493A9C75}"/>
                    </a:ext>
                  </a:extLst>
                </p:cNvPr>
                <p:cNvSpPr/>
                <p:nvPr/>
              </p:nvSpPr>
              <p:spPr>
                <a:xfrm>
                  <a:off x="2483768" y="1556792"/>
                  <a:ext cx="432048" cy="432048"/>
                </a:xfrm>
                <a:prstGeom prst="ellipse">
                  <a:avLst/>
                </a:prstGeom>
                <a:solidFill>
                  <a:srgbClr val="05FF7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5" name="Retângulo: Cantos Arredondados 21">
                  <a:extLst>
                    <a:ext uri="{FF2B5EF4-FFF2-40B4-BE49-F238E27FC236}">
                      <a16:creationId xmlns="" xmlns:a16="http://schemas.microsoft.com/office/drawing/2014/main" id="{E36ADEB4-C02B-451D-A82F-59E049574D02}"/>
                    </a:ext>
                  </a:extLst>
                </p:cNvPr>
                <p:cNvSpPr/>
                <p:nvPr/>
              </p:nvSpPr>
              <p:spPr>
                <a:xfrm rot="2899544">
                  <a:off x="3306093" y="1395083"/>
                  <a:ext cx="227559" cy="18305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6" name="Retângulo: Cantos Arredondados 22">
                  <a:extLst>
                    <a:ext uri="{FF2B5EF4-FFF2-40B4-BE49-F238E27FC236}">
                      <a16:creationId xmlns="" xmlns:a16="http://schemas.microsoft.com/office/drawing/2014/main" id="{00B2468B-E557-4A6B-9776-872496847B7D}"/>
                    </a:ext>
                  </a:extLst>
                </p:cNvPr>
                <p:cNvSpPr/>
                <p:nvPr/>
              </p:nvSpPr>
              <p:spPr>
                <a:xfrm rot="2899544">
                  <a:off x="2715110" y="1656317"/>
                  <a:ext cx="115288" cy="9274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7" name="Retângulo: Cantos Arredondados 23">
                  <a:extLst>
                    <a:ext uri="{FF2B5EF4-FFF2-40B4-BE49-F238E27FC236}">
                      <a16:creationId xmlns="" xmlns:a16="http://schemas.microsoft.com/office/drawing/2014/main" id="{A8B0237E-3D5C-404F-AFA7-0BE630C69FD9}"/>
                    </a:ext>
                  </a:extLst>
                </p:cNvPr>
                <p:cNvSpPr/>
                <p:nvPr/>
              </p:nvSpPr>
              <p:spPr>
                <a:xfrm rot="2899544">
                  <a:off x="2153964" y="1467091"/>
                  <a:ext cx="227559" cy="18305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241" name="Forma Livre: Forma 24">
                <a:extLst>
                  <a:ext uri="{FF2B5EF4-FFF2-40B4-BE49-F238E27FC236}">
                    <a16:creationId xmlns="" xmlns:a16="http://schemas.microsoft.com/office/drawing/2014/main" id="{59EB2E63-3A48-42A1-81EE-CC62EC6A9BC8}"/>
                  </a:ext>
                </a:extLst>
              </p:cNvPr>
              <p:cNvSpPr/>
              <p:nvPr/>
            </p:nvSpPr>
            <p:spPr>
              <a:xfrm>
                <a:off x="4788024" y="1988840"/>
                <a:ext cx="486100" cy="151092"/>
              </a:xfrm>
              <a:custGeom>
                <a:avLst/>
                <a:gdLst>
                  <a:gd name="connsiteX0" fmla="*/ 0 w 1111388"/>
                  <a:gd name="connsiteY0" fmla="*/ 0 h 432048"/>
                  <a:gd name="connsiteX1" fmla="*/ 178363 w 1111388"/>
                  <a:gd name="connsiteY1" fmla="*/ 0 h 432048"/>
                  <a:gd name="connsiteX2" fmla="*/ 195264 w 1111388"/>
                  <a:gd name="connsiteY2" fmla="*/ 31138 h 432048"/>
                  <a:gd name="connsiteX3" fmla="*/ 542992 w 1111388"/>
                  <a:gd name="connsiteY3" fmla="*/ 216024 h 432048"/>
                  <a:gd name="connsiteX4" fmla="*/ 568396 w 1111388"/>
                  <a:gd name="connsiteY4" fmla="*/ 216024 h 432048"/>
                  <a:gd name="connsiteX5" fmla="*/ 916124 w 1111388"/>
                  <a:gd name="connsiteY5" fmla="*/ 31138 h 432048"/>
                  <a:gd name="connsiteX6" fmla="*/ 933026 w 1111388"/>
                  <a:gd name="connsiteY6" fmla="*/ 0 h 432048"/>
                  <a:gd name="connsiteX7" fmla="*/ 1111388 w 1111388"/>
                  <a:gd name="connsiteY7" fmla="*/ 0 h 432048"/>
                  <a:gd name="connsiteX8" fmla="*/ 1086488 w 1111388"/>
                  <a:gd name="connsiteY8" fmla="*/ 80214 h 432048"/>
                  <a:gd name="connsiteX9" fmla="*/ 555694 w 1111388"/>
                  <a:gd name="connsiteY9" fmla="*/ 432048 h 432048"/>
                  <a:gd name="connsiteX10" fmla="*/ 24900 w 1111388"/>
                  <a:gd name="connsiteY10" fmla="*/ 80214 h 4320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111388" h="432048">
                    <a:moveTo>
                      <a:pt x="0" y="0"/>
                    </a:moveTo>
                    <a:lnTo>
                      <a:pt x="178363" y="0"/>
                    </a:lnTo>
                    <a:lnTo>
                      <a:pt x="195264" y="31138"/>
                    </a:lnTo>
                    <a:cubicBezTo>
                      <a:pt x="270624" y="142685"/>
                      <a:pt x="398243" y="216024"/>
                      <a:pt x="542992" y="216024"/>
                    </a:cubicBezTo>
                    <a:lnTo>
                      <a:pt x="568396" y="216024"/>
                    </a:lnTo>
                    <a:cubicBezTo>
                      <a:pt x="713145" y="216024"/>
                      <a:pt x="840765" y="142685"/>
                      <a:pt x="916124" y="31138"/>
                    </a:cubicBezTo>
                    <a:lnTo>
                      <a:pt x="933026" y="0"/>
                    </a:lnTo>
                    <a:lnTo>
                      <a:pt x="1111388" y="0"/>
                    </a:lnTo>
                    <a:lnTo>
                      <a:pt x="1086488" y="80214"/>
                    </a:lnTo>
                    <a:cubicBezTo>
                      <a:pt x="999037" y="286972"/>
                      <a:pt x="794307" y="432048"/>
                      <a:pt x="555694" y="432048"/>
                    </a:cubicBezTo>
                    <a:cubicBezTo>
                      <a:pt x="317081" y="432048"/>
                      <a:pt x="112352" y="286972"/>
                      <a:pt x="24900" y="80214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16036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Agrupar 10">
            <a:extLst>
              <a:ext uri="{FF2B5EF4-FFF2-40B4-BE49-F238E27FC236}">
                <a16:creationId xmlns="" xmlns:a16="http://schemas.microsoft.com/office/drawing/2014/main" id="{3D87001C-7D27-421D-A63F-6D270C90E17A}"/>
              </a:ext>
            </a:extLst>
          </p:cNvPr>
          <p:cNvGrpSpPr/>
          <p:nvPr/>
        </p:nvGrpSpPr>
        <p:grpSpPr>
          <a:xfrm>
            <a:off x="2555776" y="1700808"/>
            <a:ext cx="3569856" cy="3569856"/>
            <a:chOff x="2555776" y="1700808"/>
            <a:chExt cx="3569856" cy="3569856"/>
          </a:xfrm>
        </p:grpSpPr>
        <p:sp>
          <p:nvSpPr>
            <p:cNvPr id="4" name="Retângulo de cantos arredondados 1">
              <a:extLst>
                <a:ext uri="{FF2B5EF4-FFF2-40B4-BE49-F238E27FC236}">
                  <a16:creationId xmlns="" xmlns:a16="http://schemas.microsoft.com/office/drawing/2014/main" id="{01FE36E1-3683-4B1B-9B14-2F6240C5F4DB}"/>
                </a:ext>
              </a:extLst>
            </p:cNvPr>
            <p:cNvSpPr/>
            <p:nvPr/>
          </p:nvSpPr>
          <p:spPr>
            <a:xfrm>
              <a:off x="2555776" y="1700808"/>
              <a:ext cx="3569856" cy="3569856"/>
            </a:xfrm>
            <a:prstGeom prst="roundRect">
              <a:avLst/>
            </a:prstGeom>
            <a:gradFill flip="none" rotWithShape="1">
              <a:gsLst>
                <a:gs pos="0">
                  <a:srgbClr val="00F26D"/>
                </a:gs>
                <a:gs pos="100000">
                  <a:srgbClr val="0070BC">
                    <a:alpha val="7900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Forma Livre: Forma 109">
              <a:extLst>
                <a:ext uri="{FF2B5EF4-FFF2-40B4-BE49-F238E27FC236}">
                  <a16:creationId xmlns="" xmlns:a16="http://schemas.microsoft.com/office/drawing/2014/main" id="{B9465C0E-42EB-49AA-8EEB-1206511633B5}"/>
                </a:ext>
              </a:extLst>
            </p:cNvPr>
            <p:cNvSpPr/>
            <p:nvPr/>
          </p:nvSpPr>
          <p:spPr>
            <a:xfrm>
              <a:off x="3131840" y="2276872"/>
              <a:ext cx="2333592" cy="2520280"/>
            </a:xfrm>
            <a:custGeom>
              <a:avLst/>
              <a:gdLst>
                <a:gd name="connsiteX0" fmla="*/ 327309 w 1800200"/>
                <a:gd name="connsiteY0" fmla="*/ 1636546 h 1800200"/>
                <a:gd name="connsiteX1" fmla="*/ 504057 w 1800200"/>
                <a:gd name="connsiteY1" fmla="*/ 1636546 h 1800200"/>
                <a:gd name="connsiteX2" fmla="*/ 504057 w 1800200"/>
                <a:gd name="connsiteY2" fmla="*/ 1800200 h 1800200"/>
                <a:gd name="connsiteX3" fmla="*/ 327309 w 1800200"/>
                <a:gd name="connsiteY3" fmla="*/ 1800200 h 1800200"/>
                <a:gd name="connsiteX4" fmla="*/ 576065 w 1800200"/>
                <a:gd name="connsiteY4" fmla="*/ 818273 h 1800200"/>
                <a:gd name="connsiteX5" fmla="*/ 1335077 w 1800200"/>
                <a:gd name="connsiteY5" fmla="*/ 818273 h 1800200"/>
                <a:gd name="connsiteX6" fmla="*/ 1800200 w 1800200"/>
                <a:gd name="connsiteY6" fmla="*/ 1309237 h 1800200"/>
                <a:gd name="connsiteX7" fmla="*/ 1335077 w 1800200"/>
                <a:gd name="connsiteY7" fmla="*/ 1800200 h 1800200"/>
                <a:gd name="connsiteX8" fmla="*/ 576065 w 1800200"/>
                <a:gd name="connsiteY8" fmla="*/ 1800200 h 1800200"/>
                <a:gd name="connsiteX9" fmla="*/ 576065 w 1800200"/>
                <a:gd name="connsiteY9" fmla="*/ 1636546 h 1800200"/>
                <a:gd name="connsiteX10" fmla="*/ 1335077 w 1800200"/>
                <a:gd name="connsiteY10" fmla="*/ 1636546 h 1800200"/>
                <a:gd name="connsiteX11" fmla="*/ 1645159 w 1800200"/>
                <a:gd name="connsiteY11" fmla="*/ 1309237 h 1800200"/>
                <a:gd name="connsiteX12" fmla="*/ 1335077 w 1800200"/>
                <a:gd name="connsiteY12" fmla="*/ 981928 h 1800200"/>
                <a:gd name="connsiteX13" fmla="*/ 576065 w 1800200"/>
                <a:gd name="connsiteY13" fmla="*/ 981928 h 1800200"/>
                <a:gd name="connsiteX14" fmla="*/ 576065 w 1800200"/>
                <a:gd name="connsiteY14" fmla="*/ 0 h 1800200"/>
                <a:gd name="connsiteX15" fmla="*/ 1391064 w 1800200"/>
                <a:gd name="connsiteY15" fmla="*/ 0 h 1800200"/>
                <a:gd name="connsiteX16" fmla="*/ 1391064 w 1800200"/>
                <a:gd name="connsiteY16" fmla="*/ 163654 h 1800200"/>
                <a:gd name="connsiteX17" fmla="*/ 576065 w 1800200"/>
                <a:gd name="connsiteY17" fmla="*/ 163654 h 1800200"/>
                <a:gd name="connsiteX18" fmla="*/ 490964 w 1800200"/>
                <a:gd name="connsiteY18" fmla="*/ 0 h 1800200"/>
                <a:gd name="connsiteX19" fmla="*/ 504057 w 1800200"/>
                <a:gd name="connsiteY19" fmla="*/ 0 h 1800200"/>
                <a:gd name="connsiteX20" fmla="*/ 504057 w 1800200"/>
                <a:gd name="connsiteY20" fmla="*/ 163654 h 1800200"/>
                <a:gd name="connsiteX21" fmla="*/ 490964 w 1800200"/>
                <a:gd name="connsiteY21" fmla="*/ 163654 h 1800200"/>
                <a:gd name="connsiteX22" fmla="*/ 163655 w 1800200"/>
                <a:gd name="connsiteY22" fmla="*/ 490963 h 1800200"/>
                <a:gd name="connsiteX23" fmla="*/ 490964 w 1800200"/>
                <a:gd name="connsiteY23" fmla="*/ 818272 h 1800200"/>
                <a:gd name="connsiteX24" fmla="*/ 490964 w 1800200"/>
                <a:gd name="connsiteY24" fmla="*/ 981927 h 1800200"/>
                <a:gd name="connsiteX25" fmla="*/ 0 w 1800200"/>
                <a:gd name="connsiteY25" fmla="*/ 490963 h 1800200"/>
                <a:gd name="connsiteX26" fmla="*/ 490964 w 1800200"/>
                <a:gd name="connsiteY26" fmla="*/ 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800200" h="1800200">
                  <a:moveTo>
                    <a:pt x="327309" y="1636546"/>
                  </a:moveTo>
                  <a:lnTo>
                    <a:pt x="504057" y="1636546"/>
                  </a:lnTo>
                  <a:lnTo>
                    <a:pt x="504057" y="1800200"/>
                  </a:lnTo>
                  <a:lnTo>
                    <a:pt x="327309" y="1800200"/>
                  </a:lnTo>
                  <a:close/>
                  <a:moveTo>
                    <a:pt x="576065" y="818273"/>
                  </a:moveTo>
                  <a:lnTo>
                    <a:pt x="1335077" y="818273"/>
                  </a:lnTo>
                  <a:cubicBezTo>
                    <a:pt x="1591958" y="818273"/>
                    <a:pt x="1800200" y="1038084"/>
                    <a:pt x="1800200" y="1309237"/>
                  </a:cubicBezTo>
                  <a:cubicBezTo>
                    <a:pt x="1800200" y="1580389"/>
                    <a:pt x="1591958" y="1800200"/>
                    <a:pt x="1335077" y="1800200"/>
                  </a:cubicBezTo>
                  <a:lnTo>
                    <a:pt x="576065" y="1800200"/>
                  </a:lnTo>
                  <a:lnTo>
                    <a:pt x="576065" y="1636546"/>
                  </a:lnTo>
                  <a:lnTo>
                    <a:pt x="1335077" y="1636546"/>
                  </a:lnTo>
                  <a:cubicBezTo>
                    <a:pt x="1506331" y="1636546"/>
                    <a:pt x="1645159" y="1490005"/>
                    <a:pt x="1645159" y="1309237"/>
                  </a:cubicBezTo>
                  <a:cubicBezTo>
                    <a:pt x="1645159" y="1128469"/>
                    <a:pt x="1506331" y="981928"/>
                    <a:pt x="1335077" y="981928"/>
                  </a:cubicBezTo>
                  <a:lnTo>
                    <a:pt x="576065" y="981928"/>
                  </a:lnTo>
                  <a:close/>
                  <a:moveTo>
                    <a:pt x="576065" y="0"/>
                  </a:moveTo>
                  <a:lnTo>
                    <a:pt x="1391064" y="0"/>
                  </a:lnTo>
                  <a:lnTo>
                    <a:pt x="1391064" y="163654"/>
                  </a:lnTo>
                  <a:lnTo>
                    <a:pt x="576065" y="163654"/>
                  </a:lnTo>
                  <a:close/>
                  <a:moveTo>
                    <a:pt x="490964" y="0"/>
                  </a:moveTo>
                  <a:lnTo>
                    <a:pt x="504057" y="0"/>
                  </a:lnTo>
                  <a:lnTo>
                    <a:pt x="504057" y="163654"/>
                  </a:lnTo>
                  <a:lnTo>
                    <a:pt x="490964" y="163654"/>
                  </a:lnTo>
                  <a:cubicBezTo>
                    <a:pt x="310195" y="163654"/>
                    <a:pt x="163655" y="310195"/>
                    <a:pt x="163655" y="490963"/>
                  </a:cubicBezTo>
                  <a:cubicBezTo>
                    <a:pt x="163655" y="671731"/>
                    <a:pt x="310195" y="818272"/>
                    <a:pt x="490964" y="818272"/>
                  </a:cubicBezTo>
                  <a:lnTo>
                    <a:pt x="490964" y="981927"/>
                  </a:lnTo>
                  <a:cubicBezTo>
                    <a:pt x="219811" y="981927"/>
                    <a:pt x="0" y="762116"/>
                    <a:pt x="0" y="490963"/>
                  </a:cubicBezTo>
                  <a:cubicBezTo>
                    <a:pt x="0" y="219811"/>
                    <a:pt x="219811" y="0"/>
                    <a:pt x="49096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439705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Agrupar 65">
            <a:extLst>
              <a:ext uri="{FF2B5EF4-FFF2-40B4-BE49-F238E27FC236}">
                <a16:creationId xmlns="" xmlns:a16="http://schemas.microsoft.com/office/drawing/2014/main" id="{E6954B9F-5A79-48D6-8E26-CE435D817D49}"/>
              </a:ext>
            </a:extLst>
          </p:cNvPr>
          <p:cNvGrpSpPr/>
          <p:nvPr/>
        </p:nvGrpSpPr>
        <p:grpSpPr>
          <a:xfrm>
            <a:off x="3203848" y="1340768"/>
            <a:ext cx="3312368" cy="3888432"/>
            <a:chOff x="3131840" y="1124744"/>
            <a:chExt cx="3312368" cy="3888432"/>
          </a:xfrm>
        </p:grpSpPr>
        <p:sp>
          <p:nvSpPr>
            <p:cNvPr id="43" name="Retângulo: Cantos Arredondados 42">
              <a:extLst>
                <a:ext uri="{FF2B5EF4-FFF2-40B4-BE49-F238E27FC236}">
                  <a16:creationId xmlns="" xmlns:a16="http://schemas.microsoft.com/office/drawing/2014/main" id="{E26F953E-591C-42D2-BE35-A65C44304A4F}"/>
                </a:ext>
              </a:extLst>
            </p:cNvPr>
            <p:cNvSpPr/>
            <p:nvPr/>
          </p:nvSpPr>
          <p:spPr>
            <a:xfrm>
              <a:off x="3347864" y="1124744"/>
              <a:ext cx="2952328" cy="3888432"/>
            </a:xfrm>
            <a:prstGeom prst="roundRect">
              <a:avLst>
                <a:gd name="adj" fmla="val 4363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Retângulo: Cantos Arredondados 44">
              <a:extLst>
                <a:ext uri="{FF2B5EF4-FFF2-40B4-BE49-F238E27FC236}">
                  <a16:creationId xmlns="" xmlns:a16="http://schemas.microsoft.com/office/drawing/2014/main" id="{27A23B4D-3B78-466F-BC1D-26F73EB37732}"/>
                </a:ext>
              </a:extLst>
            </p:cNvPr>
            <p:cNvSpPr/>
            <p:nvPr/>
          </p:nvSpPr>
          <p:spPr>
            <a:xfrm>
              <a:off x="3131840" y="1124744"/>
              <a:ext cx="648072" cy="3888432"/>
            </a:xfrm>
            <a:prstGeom prst="roundRect">
              <a:avLst>
                <a:gd name="adj" fmla="val 50000"/>
              </a:avLst>
            </a:prstGeom>
            <a:solidFill>
              <a:srgbClr val="4A7D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Retângulo: Cantos Arredondados 45">
              <a:extLst>
                <a:ext uri="{FF2B5EF4-FFF2-40B4-BE49-F238E27FC236}">
                  <a16:creationId xmlns="" xmlns:a16="http://schemas.microsoft.com/office/drawing/2014/main" id="{0DF5B6B1-60E6-42C2-897B-8E521DD10138}"/>
                </a:ext>
              </a:extLst>
            </p:cNvPr>
            <p:cNvSpPr/>
            <p:nvPr/>
          </p:nvSpPr>
          <p:spPr>
            <a:xfrm>
              <a:off x="3491880" y="1628800"/>
              <a:ext cx="2952328" cy="3384376"/>
            </a:xfrm>
            <a:prstGeom prst="roundRect">
              <a:avLst>
                <a:gd name="adj" fmla="val 4363"/>
              </a:avLst>
            </a:prstGeom>
            <a:solidFill>
              <a:srgbClr val="7099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Forma Livre: Forma 48">
              <a:extLst>
                <a:ext uri="{FF2B5EF4-FFF2-40B4-BE49-F238E27FC236}">
                  <a16:creationId xmlns="" xmlns:a16="http://schemas.microsoft.com/office/drawing/2014/main" id="{147EA51B-9824-4893-8BCB-944C95F4AD44}"/>
                </a:ext>
              </a:extLst>
            </p:cNvPr>
            <p:cNvSpPr/>
            <p:nvPr/>
          </p:nvSpPr>
          <p:spPr>
            <a:xfrm>
              <a:off x="3275856" y="1268760"/>
              <a:ext cx="2880320" cy="360040"/>
            </a:xfrm>
            <a:custGeom>
              <a:avLst/>
              <a:gdLst>
                <a:gd name="connsiteX0" fmla="*/ 219248 w 2736304"/>
                <a:gd name="connsiteY0" fmla="*/ 0 h 438496"/>
                <a:gd name="connsiteX1" fmla="*/ 2733080 w 2736304"/>
                <a:gd name="connsiteY1" fmla="*/ 0 h 438496"/>
                <a:gd name="connsiteX2" fmla="*/ 2736304 w 2736304"/>
                <a:gd name="connsiteY2" fmla="*/ 325 h 438496"/>
                <a:gd name="connsiteX3" fmla="*/ 2736304 w 2736304"/>
                <a:gd name="connsiteY3" fmla="*/ 438171 h 438496"/>
                <a:gd name="connsiteX4" fmla="*/ 2733080 w 2736304"/>
                <a:gd name="connsiteY4" fmla="*/ 438496 h 438496"/>
                <a:gd name="connsiteX5" fmla="*/ 219248 w 2736304"/>
                <a:gd name="connsiteY5" fmla="*/ 438496 h 438496"/>
                <a:gd name="connsiteX6" fmla="*/ 0 w 2736304"/>
                <a:gd name="connsiteY6" fmla="*/ 219248 h 438496"/>
                <a:gd name="connsiteX7" fmla="*/ 219248 w 2736304"/>
                <a:gd name="connsiteY7" fmla="*/ 0 h 438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736304" h="438496">
                  <a:moveTo>
                    <a:pt x="219248" y="0"/>
                  </a:moveTo>
                  <a:lnTo>
                    <a:pt x="2733080" y="0"/>
                  </a:lnTo>
                  <a:lnTo>
                    <a:pt x="2736304" y="325"/>
                  </a:lnTo>
                  <a:lnTo>
                    <a:pt x="2736304" y="438171"/>
                  </a:lnTo>
                  <a:lnTo>
                    <a:pt x="2733080" y="438496"/>
                  </a:lnTo>
                  <a:lnTo>
                    <a:pt x="219248" y="438496"/>
                  </a:lnTo>
                  <a:cubicBezTo>
                    <a:pt x="98161" y="438496"/>
                    <a:pt x="0" y="340335"/>
                    <a:pt x="0" y="219248"/>
                  </a:cubicBezTo>
                  <a:cubicBezTo>
                    <a:pt x="0" y="98161"/>
                    <a:pt x="98161" y="0"/>
                    <a:pt x="21924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Retângulo 49">
              <a:extLst>
                <a:ext uri="{FF2B5EF4-FFF2-40B4-BE49-F238E27FC236}">
                  <a16:creationId xmlns="" xmlns:a16="http://schemas.microsoft.com/office/drawing/2014/main" id="{49C67F48-55A3-422E-B4F5-9174C0AB9645}"/>
                </a:ext>
              </a:extLst>
            </p:cNvPr>
            <p:cNvSpPr/>
            <p:nvPr/>
          </p:nvSpPr>
          <p:spPr>
            <a:xfrm>
              <a:off x="3491880" y="1628800"/>
              <a:ext cx="288032" cy="3384376"/>
            </a:xfrm>
            <a:prstGeom prst="rect">
              <a:avLst/>
            </a:prstGeom>
            <a:solidFill>
              <a:srgbClr val="628F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Retângulo: Cantos Arredondados 50">
              <a:extLst>
                <a:ext uri="{FF2B5EF4-FFF2-40B4-BE49-F238E27FC236}">
                  <a16:creationId xmlns="" xmlns:a16="http://schemas.microsoft.com/office/drawing/2014/main" id="{81588C93-3361-4B45-9648-2FA7EF14917B}"/>
                </a:ext>
              </a:extLst>
            </p:cNvPr>
            <p:cNvSpPr/>
            <p:nvPr/>
          </p:nvSpPr>
          <p:spPr>
            <a:xfrm>
              <a:off x="4067944" y="4293096"/>
              <a:ext cx="2016224" cy="7200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Retângulo: Cantos Arredondados 51">
              <a:extLst>
                <a:ext uri="{FF2B5EF4-FFF2-40B4-BE49-F238E27FC236}">
                  <a16:creationId xmlns="" xmlns:a16="http://schemas.microsoft.com/office/drawing/2014/main" id="{40BD0A9D-8A67-4FEC-A85A-0C36C97F9065}"/>
                </a:ext>
              </a:extLst>
            </p:cNvPr>
            <p:cNvSpPr/>
            <p:nvPr/>
          </p:nvSpPr>
          <p:spPr>
            <a:xfrm>
              <a:off x="4427984" y="4509120"/>
              <a:ext cx="1296144" cy="7200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6" name="Agrupar 35">
            <a:extLst>
              <a:ext uri="{FF2B5EF4-FFF2-40B4-BE49-F238E27FC236}">
                <a16:creationId xmlns="" xmlns:a16="http://schemas.microsoft.com/office/drawing/2014/main" id="{F2697B0E-F5E6-4B02-81F0-DEF79381185F}"/>
              </a:ext>
            </a:extLst>
          </p:cNvPr>
          <p:cNvGrpSpPr/>
          <p:nvPr/>
        </p:nvGrpSpPr>
        <p:grpSpPr>
          <a:xfrm>
            <a:off x="611560" y="2564904"/>
            <a:ext cx="2154107" cy="720080"/>
            <a:chOff x="1619672" y="3501008"/>
            <a:chExt cx="6031499" cy="2016224"/>
          </a:xfrm>
          <a:solidFill>
            <a:schemeClr val="bg1"/>
          </a:solidFill>
        </p:grpSpPr>
        <p:grpSp>
          <p:nvGrpSpPr>
            <p:cNvPr id="37" name="Agrupar 36">
              <a:extLst>
                <a:ext uri="{FF2B5EF4-FFF2-40B4-BE49-F238E27FC236}">
                  <a16:creationId xmlns="" xmlns:a16="http://schemas.microsoft.com/office/drawing/2014/main" id="{D4325B3F-99DC-4E4A-9012-C1E27ED1E1D5}"/>
                </a:ext>
              </a:extLst>
            </p:cNvPr>
            <p:cNvGrpSpPr/>
            <p:nvPr/>
          </p:nvGrpSpPr>
          <p:grpSpPr>
            <a:xfrm>
              <a:off x="1619672" y="3501008"/>
              <a:ext cx="5976665" cy="2016224"/>
              <a:chOff x="971599" y="1556792"/>
              <a:chExt cx="5976665" cy="2016224"/>
            </a:xfrm>
            <a:grpFill/>
          </p:grpSpPr>
          <p:sp>
            <p:nvSpPr>
              <p:cNvPr id="39" name="Retângulo 38">
                <a:extLst>
                  <a:ext uri="{FF2B5EF4-FFF2-40B4-BE49-F238E27FC236}">
                    <a16:creationId xmlns="" xmlns:a16="http://schemas.microsoft.com/office/drawing/2014/main" id="{5240F059-3ED5-4CAE-A972-D23AB7B565C3}"/>
                  </a:ext>
                </a:extLst>
              </p:cNvPr>
              <p:cNvSpPr/>
              <p:nvPr/>
            </p:nvSpPr>
            <p:spPr>
              <a:xfrm>
                <a:off x="3059832" y="2060848"/>
                <a:ext cx="216024" cy="144016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0" name="Retângulo 39">
                <a:extLst>
                  <a:ext uri="{FF2B5EF4-FFF2-40B4-BE49-F238E27FC236}">
                    <a16:creationId xmlns="" xmlns:a16="http://schemas.microsoft.com/office/drawing/2014/main" id="{8F856536-A840-44C8-8C60-00E0BC22EF09}"/>
                  </a:ext>
                </a:extLst>
              </p:cNvPr>
              <p:cNvSpPr/>
              <p:nvPr/>
            </p:nvSpPr>
            <p:spPr>
              <a:xfrm rot="5400000">
                <a:off x="4572000" y="-171400"/>
                <a:ext cx="216024" cy="45365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41" name="Forma Livre: Forma 40">
                <a:extLst>
                  <a:ext uri="{FF2B5EF4-FFF2-40B4-BE49-F238E27FC236}">
                    <a16:creationId xmlns="" xmlns:a16="http://schemas.microsoft.com/office/drawing/2014/main" id="{439BBA60-D2B6-4E16-AF87-4E921CAC52DD}"/>
                  </a:ext>
                </a:extLst>
              </p:cNvPr>
              <p:cNvSpPr/>
              <p:nvPr/>
            </p:nvSpPr>
            <p:spPr>
              <a:xfrm>
                <a:off x="3563888" y="2420888"/>
                <a:ext cx="1008112" cy="1152128"/>
              </a:xfrm>
              <a:custGeom>
                <a:avLst/>
                <a:gdLst>
                  <a:gd name="connsiteX0" fmla="*/ 0 w 1224136"/>
                  <a:gd name="connsiteY0" fmla="*/ 0 h 1152128"/>
                  <a:gd name="connsiteX1" fmla="*/ 216024 w 1224136"/>
                  <a:gd name="connsiteY1" fmla="*/ 0 h 1152128"/>
                  <a:gd name="connsiteX2" fmla="*/ 216024 w 1224136"/>
                  <a:gd name="connsiteY2" fmla="*/ 547737 h 1152128"/>
                  <a:gd name="connsiteX3" fmla="*/ 569921 w 1224136"/>
                  <a:gd name="connsiteY3" fmla="*/ 936104 h 1152128"/>
                  <a:gd name="connsiteX4" fmla="*/ 654215 w 1224136"/>
                  <a:gd name="connsiteY4" fmla="*/ 936104 h 1152128"/>
                  <a:gd name="connsiteX5" fmla="*/ 1008112 w 1224136"/>
                  <a:gd name="connsiteY5" fmla="*/ 547737 h 1152128"/>
                  <a:gd name="connsiteX6" fmla="*/ 1008112 w 1224136"/>
                  <a:gd name="connsiteY6" fmla="*/ 0 h 1152128"/>
                  <a:gd name="connsiteX7" fmla="*/ 1224136 w 1224136"/>
                  <a:gd name="connsiteY7" fmla="*/ 0 h 1152128"/>
                  <a:gd name="connsiteX8" fmla="*/ 1224136 w 1224136"/>
                  <a:gd name="connsiteY8" fmla="*/ 605196 h 1152128"/>
                  <a:gd name="connsiteX9" fmla="*/ 677204 w 1224136"/>
                  <a:gd name="connsiteY9" fmla="*/ 1152128 h 1152128"/>
                  <a:gd name="connsiteX10" fmla="*/ 546932 w 1224136"/>
                  <a:gd name="connsiteY10" fmla="*/ 1152128 h 1152128"/>
                  <a:gd name="connsiteX11" fmla="*/ 0 w 1224136"/>
                  <a:gd name="connsiteY11" fmla="*/ 605196 h 11521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224136" h="1152128">
                    <a:moveTo>
                      <a:pt x="0" y="0"/>
                    </a:moveTo>
                    <a:lnTo>
                      <a:pt x="216024" y="0"/>
                    </a:lnTo>
                    <a:lnTo>
                      <a:pt x="216024" y="547737"/>
                    </a:lnTo>
                    <a:cubicBezTo>
                      <a:pt x="216024" y="762226"/>
                      <a:pt x="374469" y="936104"/>
                      <a:pt x="569921" y="936104"/>
                    </a:cubicBezTo>
                    <a:lnTo>
                      <a:pt x="654215" y="936104"/>
                    </a:lnTo>
                    <a:cubicBezTo>
                      <a:pt x="849667" y="936104"/>
                      <a:pt x="1008112" y="762226"/>
                      <a:pt x="1008112" y="547737"/>
                    </a:cubicBezTo>
                    <a:lnTo>
                      <a:pt x="1008112" y="0"/>
                    </a:lnTo>
                    <a:lnTo>
                      <a:pt x="1224136" y="0"/>
                    </a:lnTo>
                    <a:lnTo>
                      <a:pt x="1224136" y="605196"/>
                    </a:lnTo>
                    <a:cubicBezTo>
                      <a:pt x="1224136" y="907258"/>
                      <a:pt x="979266" y="1152128"/>
                      <a:pt x="677204" y="1152128"/>
                    </a:cubicBezTo>
                    <a:lnTo>
                      <a:pt x="546932" y="1152128"/>
                    </a:lnTo>
                    <a:cubicBezTo>
                      <a:pt x="244870" y="1152128"/>
                      <a:pt x="0" y="907258"/>
                      <a:pt x="0" y="60519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2" name="Forma Livre: Forma 41">
                <a:extLst>
                  <a:ext uri="{FF2B5EF4-FFF2-40B4-BE49-F238E27FC236}">
                    <a16:creationId xmlns="" xmlns:a16="http://schemas.microsoft.com/office/drawing/2014/main" id="{3593DF70-CCAF-40D2-9359-4E0C4F2C935A}"/>
                  </a:ext>
                </a:extLst>
              </p:cNvPr>
              <p:cNvSpPr/>
              <p:nvPr/>
            </p:nvSpPr>
            <p:spPr>
              <a:xfrm>
                <a:off x="4788024" y="2348880"/>
                <a:ext cx="840093" cy="1152128"/>
              </a:xfrm>
              <a:custGeom>
                <a:avLst/>
                <a:gdLst>
                  <a:gd name="connsiteX0" fmla="*/ 216024 w 1008112"/>
                  <a:gd name="connsiteY0" fmla="*/ 216023 h 1296144"/>
                  <a:gd name="connsiteX1" fmla="*/ 216024 w 1008112"/>
                  <a:gd name="connsiteY1" fmla="*/ 1080120 h 1296144"/>
                  <a:gd name="connsiteX2" fmla="*/ 393275 w 1008112"/>
                  <a:gd name="connsiteY2" fmla="*/ 1080120 h 1296144"/>
                  <a:gd name="connsiteX3" fmla="*/ 792088 w 1008112"/>
                  <a:gd name="connsiteY3" fmla="*/ 648072 h 1296144"/>
                  <a:gd name="connsiteX4" fmla="*/ 393275 w 1008112"/>
                  <a:gd name="connsiteY4" fmla="*/ 216023 h 1296144"/>
                  <a:gd name="connsiteX5" fmla="*/ 0 w 1008112"/>
                  <a:gd name="connsiteY5" fmla="*/ 0 h 1296144"/>
                  <a:gd name="connsiteX6" fmla="*/ 310189 w 1008112"/>
                  <a:gd name="connsiteY6" fmla="*/ 0 h 1296144"/>
                  <a:gd name="connsiteX7" fmla="*/ 1008112 w 1008112"/>
                  <a:gd name="connsiteY7" fmla="*/ 648072 h 1296144"/>
                  <a:gd name="connsiteX8" fmla="*/ 310189 w 1008112"/>
                  <a:gd name="connsiteY8" fmla="*/ 1296144 h 1296144"/>
                  <a:gd name="connsiteX9" fmla="*/ 0 w 1008112"/>
                  <a:gd name="connsiteY9" fmla="*/ 1296144 h 12961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008112" h="1296144">
                    <a:moveTo>
                      <a:pt x="216024" y="216023"/>
                    </a:moveTo>
                    <a:lnTo>
                      <a:pt x="216024" y="1080120"/>
                    </a:lnTo>
                    <a:lnTo>
                      <a:pt x="393275" y="1080120"/>
                    </a:lnTo>
                    <a:cubicBezTo>
                      <a:pt x="613533" y="1080120"/>
                      <a:pt x="792088" y="886685"/>
                      <a:pt x="792088" y="648072"/>
                    </a:cubicBezTo>
                    <a:cubicBezTo>
                      <a:pt x="792088" y="409458"/>
                      <a:pt x="613533" y="216023"/>
                      <a:pt x="393275" y="216023"/>
                    </a:cubicBezTo>
                    <a:close/>
                    <a:moveTo>
                      <a:pt x="0" y="0"/>
                    </a:moveTo>
                    <a:lnTo>
                      <a:pt x="310189" y="0"/>
                    </a:lnTo>
                    <a:cubicBezTo>
                      <a:pt x="695641" y="0"/>
                      <a:pt x="1008112" y="290152"/>
                      <a:pt x="1008112" y="648072"/>
                    </a:cubicBezTo>
                    <a:cubicBezTo>
                      <a:pt x="1008112" y="1005992"/>
                      <a:pt x="695641" y="1296144"/>
                      <a:pt x="310189" y="1296144"/>
                    </a:cubicBezTo>
                    <a:lnTo>
                      <a:pt x="0" y="129614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4" name="Forma Livre: Forma 43">
                <a:extLst>
                  <a:ext uri="{FF2B5EF4-FFF2-40B4-BE49-F238E27FC236}">
                    <a16:creationId xmlns="" xmlns:a16="http://schemas.microsoft.com/office/drawing/2014/main" id="{A4AED188-79E0-4E8E-AFCA-4A87F9ED2DAE}"/>
                  </a:ext>
                </a:extLst>
              </p:cNvPr>
              <p:cNvSpPr/>
              <p:nvPr/>
            </p:nvSpPr>
            <p:spPr>
              <a:xfrm>
                <a:off x="971599" y="1556792"/>
                <a:ext cx="1800200" cy="1944215"/>
              </a:xfrm>
              <a:custGeom>
                <a:avLst/>
                <a:gdLst>
                  <a:gd name="connsiteX0" fmla="*/ 327309 w 1800200"/>
                  <a:gd name="connsiteY0" fmla="*/ 1636546 h 1800200"/>
                  <a:gd name="connsiteX1" fmla="*/ 504057 w 1800200"/>
                  <a:gd name="connsiteY1" fmla="*/ 1636546 h 1800200"/>
                  <a:gd name="connsiteX2" fmla="*/ 504057 w 1800200"/>
                  <a:gd name="connsiteY2" fmla="*/ 1800200 h 1800200"/>
                  <a:gd name="connsiteX3" fmla="*/ 327309 w 1800200"/>
                  <a:gd name="connsiteY3" fmla="*/ 1800200 h 1800200"/>
                  <a:gd name="connsiteX4" fmla="*/ 576065 w 1800200"/>
                  <a:gd name="connsiteY4" fmla="*/ 818273 h 1800200"/>
                  <a:gd name="connsiteX5" fmla="*/ 1335077 w 1800200"/>
                  <a:gd name="connsiteY5" fmla="*/ 818273 h 1800200"/>
                  <a:gd name="connsiteX6" fmla="*/ 1800200 w 1800200"/>
                  <a:gd name="connsiteY6" fmla="*/ 1309237 h 1800200"/>
                  <a:gd name="connsiteX7" fmla="*/ 1335077 w 1800200"/>
                  <a:gd name="connsiteY7" fmla="*/ 1800200 h 1800200"/>
                  <a:gd name="connsiteX8" fmla="*/ 576065 w 1800200"/>
                  <a:gd name="connsiteY8" fmla="*/ 1800200 h 1800200"/>
                  <a:gd name="connsiteX9" fmla="*/ 576065 w 1800200"/>
                  <a:gd name="connsiteY9" fmla="*/ 1636546 h 1800200"/>
                  <a:gd name="connsiteX10" fmla="*/ 1335077 w 1800200"/>
                  <a:gd name="connsiteY10" fmla="*/ 1636546 h 1800200"/>
                  <a:gd name="connsiteX11" fmla="*/ 1645159 w 1800200"/>
                  <a:gd name="connsiteY11" fmla="*/ 1309237 h 1800200"/>
                  <a:gd name="connsiteX12" fmla="*/ 1335077 w 1800200"/>
                  <a:gd name="connsiteY12" fmla="*/ 981928 h 1800200"/>
                  <a:gd name="connsiteX13" fmla="*/ 576065 w 1800200"/>
                  <a:gd name="connsiteY13" fmla="*/ 981928 h 1800200"/>
                  <a:gd name="connsiteX14" fmla="*/ 576065 w 1800200"/>
                  <a:gd name="connsiteY14" fmla="*/ 0 h 1800200"/>
                  <a:gd name="connsiteX15" fmla="*/ 1391064 w 1800200"/>
                  <a:gd name="connsiteY15" fmla="*/ 0 h 1800200"/>
                  <a:gd name="connsiteX16" fmla="*/ 1391064 w 1800200"/>
                  <a:gd name="connsiteY16" fmla="*/ 163654 h 1800200"/>
                  <a:gd name="connsiteX17" fmla="*/ 576065 w 1800200"/>
                  <a:gd name="connsiteY17" fmla="*/ 163654 h 1800200"/>
                  <a:gd name="connsiteX18" fmla="*/ 490964 w 1800200"/>
                  <a:gd name="connsiteY18" fmla="*/ 0 h 1800200"/>
                  <a:gd name="connsiteX19" fmla="*/ 504057 w 1800200"/>
                  <a:gd name="connsiteY19" fmla="*/ 0 h 1800200"/>
                  <a:gd name="connsiteX20" fmla="*/ 504057 w 1800200"/>
                  <a:gd name="connsiteY20" fmla="*/ 163654 h 1800200"/>
                  <a:gd name="connsiteX21" fmla="*/ 490964 w 1800200"/>
                  <a:gd name="connsiteY21" fmla="*/ 163654 h 1800200"/>
                  <a:gd name="connsiteX22" fmla="*/ 163655 w 1800200"/>
                  <a:gd name="connsiteY22" fmla="*/ 490963 h 1800200"/>
                  <a:gd name="connsiteX23" fmla="*/ 490964 w 1800200"/>
                  <a:gd name="connsiteY23" fmla="*/ 818272 h 1800200"/>
                  <a:gd name="connsiteX24" fmla="*/ 490964 w 1800200"/>
                  <a:gd name="connsiteY24" fmla="*/ 981927 h 1800200"/>
                  <a:gd name="connsiteX25" fmla="*/ 0 w 1800200"/>
                  <a:gd name="connsiteY25" fmla="*/ 490963 h 1800200"/>
                  <a:gd name="connsiteX26" fmla="*/ 490964 w 1800200"/>
                  <a:gd name="connsiteY26" fmla="*/ 0 h 1800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800200" h="1800200">
                    <a:moveTo>
                      <a:pt x="327309" y="1636546"/>
                    </a:moveTo>
                    <a:lnTo>
                      <a:pt x="504057" y="1636546"/>
                    </a:lnTo>
                    <a:lnTo>
                      <a:pt x="504057" y="1800200"/>
                    </a:lnTo>
                    <a:lnTo>
                      <a:pt x="327309" y="1800200"/>
                    </a:lnTo>
                    <a:close/>
                    <a:moveTo>
                      <a:pt x="576065" y="818273"/>
                    </a:moveTo>
                    <a:lnTo>
                      <a:pt x="1335077" y="818273"/>
                    </a:lnTo>
                    <a:cubicBezTo>
                      <a:pt x="1591958" y="818273"/>
                      <a:pt x="1800200" y="1038084"/>
                      <a:pt x="1800200" y="1309237"/>
                    </a:cubicBezTo>
                    <a:cubicBezTo>
                      <a:pt x="1800200" y="1580389"/>
                      <a:pt x="1591958" y="1800200"/>
                      <a:pt x="1335077" y="1800200"/>
                    </a:cubicBezTo>
                    <a:lnTo>
                      <a:pt x="576065" y="1800200"/>
                    </a:lnTo>
                    <a:lnTo>
                      <a:pt x="576065" y="1636546"/>
                    </a:lnTo>
                    <a:lnTo>
                      <a:pt x="1335077" y="1636546"/>
                    </a:lnTo>
                    <a:cubicBezTo>
                      <a:pt x="1506331" y="1636546"/>
                      <a:pt x="1645159" y="1490005"/>
                      <a:pt x="1645159" y="1309237"/>
                    </a:cubicBezTo>
                    <a:cubicBezTo>
                      <a:pt x="1645159" y="1128469"/>
                      <a:pt x="1506331" y="981928"/>
                      <a:pt x="1335077" y="981928"/>
                    </a:cubicBezTo>
                    <a:lnTo>
                      <a:pt x="576065" y="981928"/>
                    </a:lnTo>
                    <a:close/>
                    <a:moveTo>
                      <a:pt x="576065" y="0"/>
                    </a:moveTo>
                    <a:lnTo>
                      <a:pt x="1391064" y="0"/>
                    </a:lnTo>
                    <a:lnTo>
                      <a:pt x="1391064" y="163654"/>
                    </a:lnTo>
                    <a:lnTo>
                      <a:pt x="576065" y="163654"/>
                    </a:lnTo>
                    <a:close/>
                    <a:moveTo>
                      <a:pt x="490964" y="0"/>
                    </a:moveTo>
                    <a:lnTo>
                      <a:pt x="504057" y="0"/>
                    </a:lnTo>
                    <a:lnTo>
                      <a:pt x="504057" y="163654"/>
                    </a:lnTo>
                    <a:lnTo>
                      <a:pt x="490964" y="163654"/>
                    </a:lnTo>
                    <a:cubicBezTo>
                      <a:pt x="310195" y="163654"/>
                      <a:pt x="163655" y="310195"/>
                      <a:pt x="163655" y="490963"/>
                    </a:cubicBezTo>
                    <a:cubicBezTo>
                      <a:pt x="163655" y="671731"/>
                      <a:pt x="310195" y="818272"/>
                      <a:pt x="490964" y="818272"/>
                    </a:cubicBezTo>
                    <a:lnTo>
                      <a:pt x="490964" y="981927"/>
                    </a:lnTo>
                    <a:cubicBezTo>
                      <a:pt x="219811" y="981927"/>
                      <a:pt x="0" y="762116"/>
                      <a:pt x="0" y="490963"/>
                    </a:cubicBezTo>
                    <a:cubicBezTo>
                      <a:pt x="0" y="219811"/>
                      <a:pt x="219811" y="0"/>
                      <a:pt x="49096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47" name="Agrupar 46">
                <a:extLst>
                  <a:ext uri="{FF2B5EF4-FFF2-40B4-BE49-F238E27FC236}">
                    <a16:creationId xmlns="" xmlns:a16="http://schemas.microsoft.com/office/drawing/2014/main" id="{9C26156D-F675-42B1-B511-44D641D15C5E}"/>
                  </a:ext>
                </a:extLst>
              </p:cNvPr>
              <p:cNvGrpSpPr/>
              <p:nvPr/>
            </p:nvGrpSpPr>
            <p:grpSpPr>
              <a:xfrm>
                <a:off x="5796136" y="2348880"/>
                <a:ext cx="1118242" cy="1152128"/>
                <a:chOff x="5796136" y="2204864"/>
                <a:chExt cx="1327912" cy="1368152"/>
              </a:xfrm>
              <a:grpFill/>
            </p:grpSpPr>
            <p:sp>
              <p:nvSpPr>
                <p:cNvPr id="48" name="Cruz 47">
                  <a:extLst>
                    <a:ext uri="{FF2B5EF4-FFF2-40B4-BE49-F238E27FC236}">
                      <a16:creationId xmlns="" xmlns:a16="http://schemas.microsoft.com/office/drawing/2014/main" id="{2D931EB2-43AA-45BF-90E8-C42695A6B30A}"/>
                    </a:ext>
                  </a:extLst>
                </p:cNvPr>
                <p:cNvSpPr/>
                <p:nvPr/>
              </p:nvSpPr>
              <p:spPr>
                <a:xfrm flipH="1">
                  <a:off x="5796136" y="2241841"/>
                  <a:ext cx="1256133" cy="1294198"/>
                </a:xfrm>
                <a:prstGeom prst="plus">
                  <a:avLst>
                    <a:gd name="adj" fmla="val 39081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7" name="Cruz 66">
                  <a:extLst>
                    <a:ext uri="{FF2B5EF4-FFF2-40B4-BE49-F238E27FC236}">
                      <a16:creationId xmlns="" xmlns:a16="http://schemas.microsoft.com/office/drawing/2014/main" id="{EE0494EE-6C61-49A8-A60C-932E63A515FF}"/>
                    </a:ext>
                  </a:extLst>
                </p:cNvPr>
                <p:cNvSpPr/>
                <p:nvPr/>
              </p:nvSpPr>
              <p:spPr>
                <a:xfrm flipH="1">
                  <a:off x="5832026" y="2278818"/>
                  <a:ext cx="1256133" cy="1294198"/>
                </a:xfrm>
                <a:prstGeom prst="plus">
                  <a:avLst>
                    <a:gd name="adj" fmla="val 39081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8" name="Cruz 67">
                  <a:extLst>
                    <a:ext uri="{FF2B5EF4-FFF2-40B4-BE49-F238E27FC236}">
                      <a16:creationId xmlns="" xmlns:a16="http://schemas.microsoft.com/office/drawing/2014/main" id="{5F898447-0B7A-4381-8893-6D2CED420F51}"/>
                    </a:ext>
                  </a:extLst>
                </p:cNvPr>
                <p:cNvSpPr/>
                <p:nvPr/>
              </p:nvSpPr>
              <p:spPr>
                <a:xfrm flipH="1">
                  <a:off x="5832026" y="2204864"/>
                  <a:ext cx="1256133" cy="1294198"/>
                </a:xfrm>
                <a:prstGeom prst="plus">
                  <a:avLst>
                    <a:gd name="adj" fmla="val 39081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69" name="Grupo 19">
                  <a:extLst>
                    <a:ext uri="{FF2B5EF4-FFF2-40B4-BE49-F238E27FC236}">
                      <a16:creationId xmlns="" xmlns:a16="http://schemas.microsoft.com/office/drawing/2014/main" id="{4AE30138-3FE7-442A-86C0-B4113297C40B}"/>
                    </a:ext>
                  </a:extLst>
                </p:cNvPr>
                <p:cNvGrpSpPr/>
                <p:nvPr/>
              </p:nvGrpSpPr>
              <p:grpSpPr>
                <a:xfrm>
                  <a:off x="5832026" y="2241841"/>
                  <a:ext cx="1292022" cy="1294198"/>
                  <a:chOff x="4355976" y="1988840"/>
                  <a:chExt cx="2592288" cy="2520280"/>
                </a:xfrm>
                <a:grpFill/>
              </p:grpSpPr>
              <p:sp>
                <p:nvSpPr>
                  <p:cNvPr id="70" name="Cruz 69">
                    <a:extLst>
                      <a:ext uri="{FF2B5EF4-FFF2-40B4-BE49-F238E27FC236}">
                        <a16:creationId xmlns="" xmlns:a16="http://schemas.microsoft.com/office/drawing/2014/main" id="{29094D6C-1660-4505-846E-CC5935A883D2}"/>
                      </a:ext>
                    </a:extLst>
                  </p:cNvPr>
                  <p:cNvSpPr/>
                  <p:nvPr/>
                </p:nvSpPr>
                <p:spPr>
                  <a:xfrm>
                    <a:off x="4427984" y="1988840"/>
                    <a:ext cx="2520280" cy="2520280"/>
                  </a:xfrm>
                  <a:prstGeom prst="plus">
                    <a:avLst>
                      <a:gd name="adj" fmla="val 39081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1" name="Cruz 70">
                    <a:extLst>
                      <a:ext uri="{FF2B5EF4-FFF2-40B4-BE49-F238E27FC236}">
                        <a16:creationId xmlns="" xmlns:a16="http://schemas.microsoft.com/office/drawing/2014/main" id="{57B26310-2504-4BBC-87E7-4EF547D18AE6}"/>
                      </a:ext>
                    </a:extLst>
                  </p:cNvPr>
                  <p:cNvSpPr/>
                  <p:nvPr/>
                </p:nvSpPr>
                <p:spPr>
                  <a:xfrm>
                    <a:off x="4355976" y="1988840"/>
                    <a:ext cx="2520279" cy="2444272"/>
                  </a:xfrm>
                  <a:prstGeom prst="plus">
                    <a:avLst>
                      <a:gd name="adj" fmla="val 39081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sp>
          <p:nvSpPr>
            <p:cNvPr id="38" name="Triângulo Retângulo 37">
              <a:extLst>
                <a:ext uri="{FF2B5EF4-FFF2-40B4-BE49-F238E27FC236}">
                  <a16:creationId xmlns="" xmlns:a16="http://schemas.microsoft.com/office/drawing/2014/main" id="{1D01C483-595F-470E-81C4-611D1B226D83}"/>
                </a:ext>
              </a:extLst>
            </p:cNvPr>
            <p:cNvSpPr/>
            <p:nvPr/>
          </p:nvSpPr>
          <p:spPr>
            <a:xfrm rot="13500000">
              <a:off x="7273502" y="3857241"/>
              <a:ext cx="377669" cy="377669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4675207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Agrupar 25">
            <a:extLst>
              <a:ext uri="{FF2B5EF4-FFF2-40B4-BE49-F238E27FC236}">
                <a16:creationId xmlns="" xmlns:a16="http://schemas.microsoft.com/office/drawing/2014/main" id="{8CFA2B6F-F852-4EA1-BEF1-47F61F1D6F85}"/>
              </a:ext>
            </a:extLst>
          </p:cNvPr>
          <p:cNvGrpSpPr/>
          <p:nvPr/>
        </p:nvGrpSpPr>
        <p:grpSpPr>
          <a:xfrm>
            <a:off x="2915816" y="548680"/>
            <a:ext cx="3312368" cy="3974841"/>
            <a:chOff x="3707904" y="476672"/>
            <a:chExt cx="2304256" cy="2765107"/>
          </a:xfrm>
        </p:grpSpPr>
        <p:grpSp>
          <p:nvGrpSpPr>
            <p:cNvPr id="4" name="Agrupar 3">
              <a:extLst>
                <a:ext uri="{FF2B5EF4-FFF2-40B4-BE49-F238E27FC236}">
                  <a16:creationId xmlns="" xmlns:a16="http://schemas.microsoft.com/office/drawing/2014/main" id="{C45FEF34-3D77-4245-91E6-21A8D7F39CAE}"/>
                </a:ext>
              </a:extLst>
            </p:cNvPr>
            <p:cNvGrpSpPr/>
            <p:nvPr/>
          </p:nvGrpSpPr>
          <p:grpSpPr>
            <a:xfrm>
              <a:off x="3707904" y="476672"/>
              <a:ext cx="2304256" cy="2765107"/>
              <a:chOff x="3131840" y="1124744"/>
              <a:chExt cx="3312368" cy="3888432"/>
            </a:xfrm>
          </p:grpSpPr>
          <p:sp>
            <p:nvSpPr>
              <p:cNvPr id="5" name="Retângulo: Cantos Arredondados 4">
                <a:extLst>
                  <a:ext uri="{FF2B5EF4-FFF2-40B4-BE49-F238E27FC236}">
                    <a16:creationId xmlns="" xmlns:a16="http://schemas.microsoft.com/office/drawing/2014/main" id="{2901A741-378D-4F90-9213-3C8C001BF999}"/>
                  </a:ext>
                </a:extLst>
              </p:cNvPr>
              <p:cNvSpPr/>
              <p:nvPr/>
            </p:nvSpPr>
            <p:spPr>
              <a:xfrm>
                <a:off x="3347864" y="1124744"/>
                <a:ext cx="2952328" cy="3888432"/>
              </a:xfrm>
              <a:prstGeom prst="roundRect">
                <a:avLst>
                  <a:gd name="adj" fmla="val 4363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" name="Retângulo: Cantos Arredondados 5">
                <a:extLst>
                  <a:ext uri="{FF2B5EF4-FFF2-40B4-BE49-F238E27FC236}">
                    <a16:creationId xmlns="" xmlns:a16="http://schemas.microsoft.com/office/drawing/2014/main" id="{842C104C-6712-4FAB-A86A-FAC9CE782474}"/>
                  </a:ext>
                </a:extLst>
              </p:cNvPr>
              <p:cNvSpPr/>
              <p:nvPr/>
            </p:nvSpPr>
            <p:spPr>
              <a:xfrm>
                <a:off x="3131840" y="1124744"/>
                <a:ext cx="648072" cy="3888432"/>
              </a:xfrm>
              <a:prstGeom prst="roundRect">
                <a:avLst>
                  <a:gd name="adj" fmla="val 50000"/>
                </a:avLst>
              </a:prstGeom>
              <a:solidFill>
                <a:srgbClr val="006B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" name="Retângulo: Cantos Arredondados 6">
                <a:extLst>
                  <a:ext uri="{FF2B5EF4-FFF2-40B4-BE49-F238E27FC236}">
                    <a16:creationId xmlns="" xmlns:a16="http://schemas.microsoft.com/office/drawing/2014/main" id="{255A55C9-6EA9-40DD-A50C-94EDA00AB2EC}"/>
                  </a:ext>
                </a:extLst>
              </p:cNvPr>
              <p:cNvSpPr/>
              <p:nvPr/>
            </p:nvSpPr>
            <p:spPr>
              <a:xfrm>
                <a:off x="3491880" y="1628800"/>
                <a:ext cx="2952328" cy="3384376"/>
              </a:xfrm>
              <a:prstGeom prst="roundRect">
                <a:avLst>
                  <a:gd name="adj" fmla="val 4363"/>
                </a:avLst>
              </a:prstGeom>
              <a:solidFill>
                <a:srgbClr val="0086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" name="Forma Livre: Forma 7">
                <a:extLst>
                  <a:ext uri="{FF2B5EF4-FFF2-40B4-BE49-F238E27FC236}">
                    <a16:creationId xmlns="" xmlns:a16="http://schemas.microsoft.com/office/drawing/2014/main" id="{8B1C2CE6-4108-48D3-8CBE-635179488ECA}"/>
                  </a:ext>
                </a:extLst>
              </p:cNvPr>
              <p:cNvSpPr/>
              <p:nvPr/>
            </p:nvSpPr>
            <p:spPr>
              <a:xfrm>
                <a:off x="3275856" y="1268760"/>
                <a:ext cx="2880320" cy="360040"/>
              </a:xfrm>
              <a:custGeom>
                <a:avLst/>
                <a:gdLst>
                  <a:gd name="connsiteX0" fmla="*/ 219248 w 2736304"/>
                  <a:gd name="connsiteY0" fmla="*/ 0 h 438496"/>
                  <a:gd name="connsiteX1" fmla="*/ 2733080 w 2736304"/>
                  <a:gd name="connsiteY1" fmla="*/ 0 h 438496"/>
                  <a:gd name="connsiteX2" fmla="*/ 2736304 w 2736304"/>
                  <a:gd name="connsiteY2" fmla="*/ 325 h 438496"/>
                  <a:gd name="connsiteX3" fmla="*/ 2736304 w 2736304"/>
                  <a:gd name="connsiteY3" fmla="*/ 438171 h 438496"/>
                  <a:gd name="connsiteX4" fmla="*/ 2733080 w 2736304"/>
                  <a:gd name="connsiteY4" fmla="*/ 438496 h 438496"/>
                  <a:gd name="connsiteX5" fmla="*/ 219248 w 2736304"/>
                  <a:gd name="connsiteY5" fmla="*/ 438496 h 438496"/>
                  <a:gd name="connsiteX6" fmla="*/ 0 w 2736304"/>
                  <a:gd name="connsiteY6" fmla="*/ 219248 h 438496"/>
                  <a:gd name="connsiteX7" fmla="*/ 219248 w 2736304"/>
                  <a:gd name="connsiteY7" fmla="*/ 0 h 438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736304" h="438496">
                    <a:moveTo>
                      <a:pt x="219248" y="0"/>
                    </a:moveTo>
                    <a:lnTo>
                      <a:pt x="2733080" y="0"/>
                    </a:lnTo>
                    <a:lnTo>
                      <a:pt x="2736304" y="325"/>
                    </a:lnTo>
                    <a:lnTo>
                      <a:pt x="2736304" y="438171"/>
                    </a:lnTo>
                    <a:lnTo>
                      <a:pt x="2733080" y="438496"/>
                    </a:lnTo>
                    <a:lnTo>
                      <a:pt x="219248" y="438496"/>
                    </a:lnTo>
                    <a:cubicBezTo>
                      <a:pt x="98161" y="438496"/>
                      <a:pt x="0" y="340335"/>
                      <a:pt x="0" y="219248"/>
                    </a:cubicBezTo>
                    <a:cubicBezTo>
                      <a:pt x="0" y="98161"/>
                      <a:pt x="98161" y="0"/>
                      <a:pt x="219248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" name="Retângulo 8">
                <a:extLst>
                  <a:ext uri="{FF2B5EF4-FFF2-40B4-BE49-F238E27FC236}">
                    <a16:creationId xmlns="" xmlns:a16="http://schemas.microsoft.com/office/drawing/2014/main" id="{6444A46D-5BDF-4712-88E7-104DA9FAAFD4}"/>
                  </a:ext>
                </a:extLst>
              </p:cNvPr>
              <p:cNvSpPr/>
              <p:nvPr/>
            </p:nvSpPr>
            <p:spPr>
              <a:xfrm>
                <a:off x="3491880" y="1628800"/>
                <a:ext cx="288032" cy="3384376"/>
              </a:xfrm>
              <a:prstGeom prst="rect">
                <a:avLst/>
              </a:prstGeom>
              <a:solidFill>
                <a:srgbClr val="0078D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" name="Retângulo: Cantos Arredondados 9">
                <a:extLst>
                  <a:ext uri="{FF2B5EF4-FFF2-40B4-BE49-F238E27FC236}">
                    <a16:creationId xmlns="" xmlns:a16="http://schemas.microsoft.com/office/drawing/2014/main" id="{881B3B66-2052-48AF-979B-60B32E1F7F9E}"/>
                  </a:ext>
                </a:extLst>
              </p:cNvPr>
              <p:cNvSpPr/>
              <p:nvPr/>
            </p:nvSpPr>
            <p:spPr>
              <a:xfrm>
                <a:off x="4067944" y="4293096"/>
                <a:ext cx="2016224" cy="72008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" name="Retângulo: Cantos Arredondados 10">
                <a:extLst>
                  <a:ext uri="{FF2B5EF4-FFF2-40B4-BE49-F238E27FC236}">
                    <a16:creationId xmlns="" xmlns:a16="http://schemas.microsoft.com/office/drawing/2014/main" id="{8212EF75-2EF8-4DFC-BEB5-5C95D755FCDA}"/>
                  </a:ext>
                </a:extLst>
              </p:cNvPr>
              <p:cNvSpPr/>
              <p:nvPr/>
            </p:nvSpPr>
            <p:spPr>
              <a:xfrm>
                <a:off x="4427984" y="4509120"/>
                <a:ext cx="1296144" cy="72008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2" name="Agrupar 11">
              <a:extLst>
                <a:ext uri="{FF2B5EF4-FFF2-40B4-BE49-F238E27FC236}">
                  <a16:creationId xmlns="" xmlns:a16="http://schemas.microsoft.com/office/drawing/2014/main" id="{97B2E01E-EC47-4BCE-BC4F-99A6EC444B19}"/>
                </a:ext>
              </a:extLst>
            </p:cNvPr>
            <p:cNvGrpSpPr/>
            <p:nvPr/>
          </p:nvGrpSpPr>
          <p:grpSpPr>
            <a:xfrm>
              <a:off x="4355976" y="1268760"/>
              <a:ext cx="288032" cy="720080"/>
              <a:chOff x="4355976" y="1268760"/>
              <a:chExt cx="288032" cy="720080"/>
            </a:xfrm>
          </p:grpSpPr>
          <p:sp>
            <p:nvSpPr>
              <p:cNvPr id="13" name="Retângulo: Cantos Arredondados 12">
                <a:extLst>
                  <a:ext uri="{FF2B5EF4-FFF2-40B4-BE49-F238E27FC236}">
                    <a16:creationId xmlns="" xmlns:a16="http://schemas.microsoft.com/office/drawing/2014/main" id="{10540542-C57F-4691-AF17-40583ACBA3F1}"/>
                  </a:ext>
                </a:extLst>
              </p:cNvPr>
              <p:cNvSpPr/>
              <p:nvPr/>
            </p:nvSpPr>
            <p:spPr>
              <a:xfrm>
                <a:off x="4355976" y="1268760"/>
                <a:ext cx="288032" cy="720080"/>
              </a:xfrm>
              <a:prstGeom prst="roundRect">
                <a:avLst>
                  <a:gd name="adj" fmla="val 39343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" name="Retângulo: Cantos Arredondados 13">
                <a:extLst>
                  <a:ext uri="{FF2B5EF4-FFF2-40B4-BE49-F238E27FC236}">
                    <a16:creationId xmlns="" xmlns:a16="http://schemas.microsoft.com/office/drawing/2014/main" id="{552902B3-14B4-4F02-ABBE-E36047405A23}"/>
                  </a:ext>
                </a:extLst>
              </p:cNvPr>
              <p:cNvSpPr/>
              <p:nvPr/>
            </p:nvSpPr>
            <p:spPr>
              <a:xfrm>
                <a:off x="4499992" y="1340768"/>
                <a:ext cx="115212" cy="288032"/>
              </a:xfrm>
              <a:prstGeom prst="roundRect">
                <a:avLst>
                  <a:gd name="adj" fmla="val 39343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5" name="Agrupar 14">
              <a:extLst>
                <a:ext uri="{FF2B5EF4-FFF2-40B4-BE49-F238E27FC236}">
                  <a16:creationId xmlns="" xmlns:a16="http://schemas.microsoft.com/office/drawing/2014/main" id="{4DD22468-0F77-455F-8343-D2977BA9D815}"/>
                </a:ext>
              </a:extLst>
            </p:cNvPr>
            <p:cNvGrpSpPr/>
            <p:nvPr/>
          </p:nvGrpSpPr>
          <p:grpSpPr>
            <a:xfrm>
              <a:off x="5364088" y="1268760"/>
              <a:ext cx="288032" cy="720080"/>
              <a:chOff x="4860032" y="1340768"/>
              <a:chExt cx="288032" cy="720080"/>
            </a:xfrm>
          </p:grpSpPr>
          <p:sp>
            <p:nvSpPr>
              <p:cNvPr id="16" name="Retângulo: Cantos Arredondados 15">
                <a:extLst>
                  <a:ext uri="{FF2B5EF4-FFF2-40B4-BE49-F238E27FC236}">
                    <a16:creationId xmlns="" xmlns:a16="http://schemas.microsoft.com/office/drawing/2014/main" id="{2D72A34F-4564-471A-B6AA-AE1DF400A26F}"/>
                  </a:ext>
                </a:extLst>
              </p:cNvPr>
              <p:cNvSpPr/>
              <p:nvPr/>
            </p:nvSpPr>
            <p:spPr>
              <a:xfrm>
                <a:off x="4860032" y="1340768"/>
                <a:ext cx="288032" cy="720080"/>
              </a:xfrm>
              <a:prstGeom prst="roundRect">
                <a:avLst>
                  <a:gd name="adj" fmla="val 39343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" name="Retângulo: Cantos Arredondados 16">
                <a:extLst>
                  <a:ext uri="{FF2B5EF4-FFF2-40B4-BE49-F238E27FC236}">
                    <a16:creationId xmlns="" xmlns:a16="http://schemas.microsoft.com/office/drawing/2014/main" id="{29E778E2-383E-4A56-974F-1F35B702221A}"/>
                  </a:ext>
                </a:extLst>
              </p:cNvPr>
              <p:cNvSpPr/>
              <p:nvPr/>
            </p:nvSpPr>
            <p:spPr>
              <a:xfrm>
                <a:off x="5004048" y="1412776"/>
                <a:ext cx="115212" cy="288032"/>
              </a:xfrm>
              <a:prstGeom prst="roundRect">
                <a:avLst>
                  <a:gd name="adj" fmla="val 39343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8" name="Agrupar 17">
              <a:extLst>
                <a:ext uri="{FF2B5EF4-FFF2-40B4-BE49-F238E27FC236}">
                  <a16:creationId xmlns="" xmlns:a16="http://schemas.microsoft.com/office/drawing/2014/main" id="{1C1086BE-5C78-46C5-8759-F221A1473050}"/>
                </a:ext>
              </a:extLst>
            </p:cNvPr>
            <p:cNvGrpSpPr/>
            <p:nvPr/>
          </p:nvGrpSpPr>
          <p:grpSpPr>
            <a:xfrm>
              <a:off x="4572000" y="2276872"/>
              <a:ext cx="792088" cy="348945"/>
              <a:chOff x="1691680" y="1268760"/>
              <a:chExt cx="2016224" cy="888224"/>
            </a:xfrm>
          </p:grpSpPr>
          <p:sp>
            <p:nvSpPr>
              <p:cNvPr id="19" name="Forma Livre: Forma 18">
                <a:extLst>
                  <a:ext uri="{FF2B5EF4-FFF2-40B4-BE49-F238E27FC236}">
                    <a16:creationId xmlns="" xmlns:a16="http://schemas.microsoft.com/office/drawing/2014/main" id="{A5FF4AA1-FB76-4089-AF79-C37CF505E719}"/>
                  </a:ext>
                </a:extLst>
              </p:cNvPr>
              <p:cNvSpPr/>
              <p:nvPr/>
            </p:nvSpPr>
            <p:spPr>
              <a:xfrm>
                <a:off x="1691680" y="1268760"/>
                <a:ext cx="936104" cy="888224"/>
              </a:xfrm>
              <a:custGeom>
                <a:avLst/>
                <a:gdLst>
                  <a:gd name="connsiteX0" fmla="*/ 353933 w 1440160"/>
                  <a:gd name="connsiteY0" fmla="*/ 0 h 1210914"/>
                  <a:gd name="connsiteX1" fmla="*/ 548974 w 1440160"/>
                  <a:gd name="connsiteY1" fmla="*/ 10782 h 1210914"/>
                  <a:gd name="connsiteX2" fmla="*/ 1440160 w 1440160"/>
                  <a:gd name="connsiteY2" fmla="*/ 610415 h 1210914"/>
                  <a:gd name="connsiteX3" fmla="*/ 548974 w 1440160"/>
                  <a:gd name="connsiteY3" fmla="*/ 1210048 h 1210914"/>
                  <a:gd name="connsiteX4" fmla="*/ 533309 w 1440160"/>
                  <a:gd name="connsiteY4" fmla="*/ 1210914 h 1210914"/>
                  <a:gd name="connsiteX5" fmla="*/ 517463 w 1440160"/>
                  <a:gd name="connsiteY5" fmla="*/ 1209317 h 1210914"/>
                  <a:gd name="connsiteX6" fmla="*/ 0 w 1440160"/>
                  <a:gd name="connsiteY6" fmla="*/ 574411 h 1210914"/>
                  <a:gd name="connsiteX7" fmla="*/ 285729 w 1440160"/>
                  <a:gd name="connsiteY7" fmla="*/ 37020 h 12109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440160" h="1210914">
                    <a:moveTo>
                      <a:pt x="353933" y="0"/>
                    </a:moveTo>
                    <a:lnTo>
                      <a:pt x="548974" y="10782"/>
                    </a:lnTo>
                    <a:cubicBezTo>
                      <a:pt x="1057573" y="67855"/>
                      <a:pt x="1440160" y="314634"/>
                      <a:pt x="1440160" y="610415"/>
                    </a:cubicBezTo>
                    <a:cubicBezTo>
                      <a:pt x="1440160" y="906197"/>
                      <a:pt x="1057573" y="1152975"/>
                      <a:pt x="548974" y="1210048"/>
                    </a:cubicBezTo>
                    <a:lnTo>
                      <a:pt x="533309" y="1210914"/>
                    </a:lnTo>
                    <a:lnTo>
                      <a:pt x="517463" y="1209317"/>
                    </a:lnTo>
                    <a:cubicBezTo>
                      <a:pt x="222148" y="1148886"/>
                      <a:pt x="0" y="887591"/>
                      <a:pt x="0" y="574411"/>
                    </a:cubicBezTo>
                    <a:cubicBezTo>
                      <a:pt x="0" y="350711"/>
                      <a:pt x="113341" y="153483"/>
                      <a:pt x="285729" y="37020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" name="Forma Livre: Forma 19">
                <a:extLst>
                  <a:ext uri="{FF2B5EF4-FFF2-40B4-BE49-F238E27FC236}">
                    <a16:creationId xmlns="" xmlns:a16="http://schemas.microsoft.com/office/drawing/2014/main" id="{F8045286-37AC-4911-A671-477E8EB257A2}"/>
                  </a:ext>
                </a:extLst>
              </p:cNvPr>
              <p:cNvSpPr/>
              <p:nvPr/>
            </p:nvSpPr>
            <p:spPr>
              <a:xfrm flipH="1">
                <a:off x="2771800" y="1268760"/>
                <a:ext cx="936104" cy="888224"/>
              </a:xfrm>
              <a:custGeom>
                <a:avLst/>
                <a:gdLst>
                  <a:gd name="connsiteX0" fmla="*/ 353933 w 1440160"/>
                  <a:gd name="connsiteY0" fmla="*/ 0 h 1210914"/>
                  <a:gd name="connsiteX1" fmla="*/ 548974 w 1440160"/>
                  <a:gd name="connsiteY1" fmla="*/ 10782 h 1210914"/>
                  <a:gd name="connsiteX2" fmla="*/ 1440160 w 1440160"/>
                  <a:gd name="connsiteY2" fmla="*/ 610415 h 1210914"/>
                  <a:gd name="connsiteX3" fmla="*/ 548974 w 1440160"/>
                  <a:gd name="connsiteY3" fmla="*/ 1210048 h 1210914"/>
                  <a:gd name="connsiteX4" fmla="*/ 533309 w 1440160"/>
                  <a:gd name="connsiteY4" fmla="*/ 1210914 h 1210914"/>
                  <a:gd name="connsiteX5" fmla="*/ 517463 w 1440160"/>
                  <a:gd name="connsiteY5" fmla="*/ 1209317 h 1210914"/>
                  <a:gd name="connsiteX6" fmla="*/ 0 w 1440160"/>
                  <a:gd name="connsiteY6" fmla="*/ 574411 h 1210914"/>
                  <a:gd name="connsiteX7" fmla="*/ 285729 w 1440160"/>
                  <a:gd name="connsiteY7" fmla="*/ 37020 h 12109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440160" h="1210914">
                    <a:moveTo>
                      <a:pt x="353933" y="0"/>
                    </a:moveTo>
                    <a:lnTo>
                      <a:pt x="548974" y="10782"/>
                    </a:lnTo>
                    <a:cubicBezTo>
                      <a:pt x="1057573" y="67855"/>
                      <a:pt x="1440160" y="314634"/>
                      <a:pt x="1440160" y="610415"/>
                    </a:cubicBezTo>
                    <a:cubicBezTo>
                      <a:pt x="1440160" y="906197"/>
                      <a:pt x="1057573" y="1152975"/>
                      <a:pt x="548974" y="1210048"/>
                    </a:cubicBezTo>
                    <a:lnTo>
                      <a:pt x="533309" y="1210914"/>
                    </a:lnTo>
                    <a:lnTo>
                      <a:pt x="517463" y="1209317"/>
                    </a:lnTo>
                    <a:cubicBezTo>
                      <a:pt x="222148" y="1148886"/>
                      <a:pt x="0" y="887591"/>
                      <a:pt x="0" y="574411"/>
                    </a:cubicBezTo>
                    <a:cubicBezTo>
                      <a:pt x="0" y="350711"/>
                      <a:pt x="113341" y="153483"/>
                      <a:pt x="285729" y="37020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" name="Elipse 20">
                <a:extLst>
                  <a:ext uri="{FF2B5EF4-FFF2-40B4-BE49-F238E27FC236}">
                    <a16:creationId xmlns="" xmlns:a16="http://schemas.microsoft.com/office/drawing/2014/main" id="{CD452FDD-69B7-4E28-B5E7-0FEFB45E205A}"/>
                  </a:ext>
                </a:extLst>
              </p:cNvPr>
              <p:cNvSpPr/>
              <p:nvPr/>
            </p:nvSpPr>
            <p:spPr>
              <a:xfrm>
                <a:off x="2483768" y="1556792"/>
                <a:ext cx="432048" cy="43204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" name="Retângulo: Cantos Arredondados 21">
                <a:extLst>
                  <a:ext uri="{FF2B5EF4-FFF2-40B4-BE49-F238E27FC236}">
                    <a16:creationId xmlns="" xmlns:a16="http://schemas.microsoft.com/office/drawing/2014/main" id="{AF7D2798-BB73-466E-A25A-A2621184FA04}"/>
                  </a:ext>
                </a:extLst>
              </p:cNvPr>
              <p:cNvSpPr/>
              <p:nvPr/>
            </p:nvSpPr>
            <p:spPr>
              <a:xfrm rot="2899544">
                <a:off x="3306093" y="1395083"/>
                <a:ext cx="227559" cy="183053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3" name="Retângulo: Cantos Arredondados 22">
                <a:extLst>
                  <a:ext uri="{FF2B5EF4-FFF2-40B4-BE49-F238E27FC236}">
                    <a16:creationId xmlns="" xmlns:a16="http://schemas.microsoft.com/office/drawing/2014/main" id="{3E77055B-F661-42D4-86CB-10C4D49F7934}"/>
                  </a:ext>
                </a:extLst>
              </p:cNvPr>
              <p:cNvSpPr/>
              <p:nvPr/>
            </p:nvSpPr>
            <p:spPr>
              <a:xfrm rot="2899544">
                <a:off x="2715110" y="1656317"/>
                <a:ext cx="115288" cy="9274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" name="Retângulo: Cantos Arredondados 23">
                <a:extLst>
                  <a:ext uri="{FF2B5EF4-FFF2-40B4-BE49-F238E27FC236}">
                    <a16:creationId xmlns="" xmlns:a16="http://schemas.microsoft.com/office/drawing/2014/main" id="{2D266FA5-5903-44D9-9DC7-DCB4A530544F}"/>
                  </a:ext>
                </a:extLst>
              </p:cNvPr>
              <p:cNvSpPr/>
              <p:nvPr/>
            </p:nvSpPr>
            <p:spPr>
              <a:xfrm rot="2899544">
                <a:off x="2153964" y="1467091"/>
                <a:ext cx="227559" cy="183053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5" name="Forma Livre: Forma 24">
              <a:extLst>
                <a:ext uri="{FF2B5EF4-FFF2-40B4-BE49-F238E27FC236}">
                  <a16:creationId xmlns="" xmlns:a16="http://schemas.microsoft.com/office/drawing/2014/main" id="{59EBB5C9-01FD-4920-B60F-971211221B04}"/>
                </a:ext>
              </a:extLst>
            </p:cNvPr>
            <p:cNvSpPr/>
            <p:nvPr/>
          </p:nvSpPr>
          <p:spPr>
            <a:xfrm>
              <a:off x="4788024" y="1988840"/>
              <a:ext cx="486100" cy="151092"/>
            </a:xfrm>
            <a:custGeom>
              <a:avLst/>
              <a:gdLst>
                <a:gd name="connsiteX0" fmla="*/ 0 w 1111388"/>
                <a:gd name="connsiteY0" fmla="*/ 0 h 432048"/>
                <a:gd name="connsiteX1" fmla="*/ 178363 w 1111388"/>
                <a:gd name="connsiteY1" fmla="*/ 0 h 432048"/>
                <a:gd name="connsiteX2" fmla="*/ 195264 w 1111388"/>
                <a:gd name="connsiteY2" fmla="*/ 31138 h 432048"/>
                <a:gd name="connsiteX3" fmla="*/ 542992 w 1111388"/>
                <a:gd name="connsiteY3" fmla="*/ 216024 h 432048"/>
                <a:gd name="connsiteX4" fmla="*/ 568396 w 1111388"/>
                <a:gd name="connsiteY4" fmla="*/ 216024 h 432048"/>
                <a:gd name="connsiteX5" fmla="*/ 916124 w 1111388"/>
                <a:gd name="connsiteY5" fmla="*/ 31138 h 432048"/>
                <a:gd name="connsiteX6" fmla="*/ 933026 w 1111388"/>
                <a:gd name="connsiteY6" fmla="*/ 0 h 432048"/>
                <a:gd name="connsiteX7" fmla="*/ 1111388 w 1111388"/>
                <a:gd name="connsiteY7" fmla="*/ 0 h 432048"/>
                <a:gd name="connsiteX8" fmla="*/ 1086488 w 1111388"/>
                <a:gd name="connsiteY8" fmla="*/ 80214 h 432048"/>
                <a:gd name="connsiteX9" fmla="*/ 555694 w 1111388"/>
                <a:gd name="connsiteY9" fmla="*/ 432048 h 432048"/>
                <a:gd name="connsiteX10" fmla="*/ 24900 w 1111388"/>
                <a:gd name="connsiteY10" fmla="*/ 80214 h 432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11388" h="432048">
                  <a:moveTo>
                    <a:pt x="0" y="0"/>
                  </a:moveTo>
                  <a:lnTo>
                    <a:pt x="178363" y="0"/>
                  </a:lnTo>
                  <a:lnTo>
                    <a:pt x="195264" y="31138"/>
                  </a:lnTo>
                  <a:cubicBezTo>
                    <a:pt x="270624" y="142685"/>
                    <a:pt x="398243" y="216024"/>
                    <a:pt x="542992" y="216024"/>
                  </a:cubicBezTo>
                  <a:lnTo>
                    <a:pt x="568396" y="216024"/>
                  </a:lnTo>
                  <a:cubicBezTo>
                    <a:pt x="713145" y="216024"/>
                    <a:pt x="840765" y="142685"/>
                    <a:pt x="916124" y="31138"/>
                  </a:cubicBezTo>
                  <a:lnTo>
                    <a:pt x="933026" y="0"/>
                  </a:lnTo>
                  <a:lnTo>
                    <a:pt x="1111388" y="0"/>
                  </a:lnTo>
                  <a:lnTo>
                    <a:pt x="1086488" y="80214"/>
                  </a:lnTo>
                  <a:cubicBezTo>
                    <a:pt x="999037" y="286972"/>
                    <a:pt x="794307" y="432048"/>
                    <a:pt x="555694" y="432048"/>
                  </a:cubicBezTo>
                  <a:cubicBezTo>
                    <a:pt x="317081" y="432048"/>
                    <a:pt x="112352" y="286972"/>
                    <a:pt x="24900" y="80214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8" name="Agrupar 37">
            <a:extLst>
              <a:ext uri="{FF2B5EF4-FFF2-40B4-BE49-F238E27FC236}">
                <a16:creationId xmlns="" xmlns:a16="http://schemas.microsoft.com/office/drawing/2014/main" id="{FC904319-6FA4-4042-855A-6A60C7CDDE75}"/>
              </a:ext>
            </a:extLst>
          </p:cNvPr>
          <p:cNvGrpSpPr/>
          <p:nvPr/>
        </p:nvGrpSpPr>
        <p:grpSpPr>
          <a:xfrm>
            <a:off x="-2627692" y="5116026"/>
            <a:ext cx="1138627" cy="501608"/>
            <a:chOff x="1801781" y="3933056"/>
            <a:chExt cx="1138627" cy="501608"/>
          </a:xfrm>
        </p:grpSpPr>
        <p:sp>
          <p:nvSpPr>
            <p:cNvPr id="32" name="Forma Livre: Forma 31">
              <a:extLst>
                <a:ext uri="{FF2B5EF4-FFF2-40B4-BE49-F238E27FC236}">
                  <a16:creationId xmlns="" xmlns:a16="http://schemas.microsoft.com/office/drawing/2014/main" id="{33926B56-608A-4040-9793-1A0843EA9F35}"/>
                </a:ext>
              </a:extLst>
            </p:cNvPr>
            <p:cNvSpPr/>
            <p:nvPr/>
          </p:nvSpPr>
          <p:spPr>
            <a:xfrm>
              <a:off x="1801781" y="3933056"/>
              <a:ext cx="528648" cy="501608"/>
            </a:xfrm>
            <a:custGeom>
              <a:avLst/>
              <a:gdLst>
                <a:gd name="connsiteX0" fmla="*/ 353933 w 1440160"/>
                <a:gd name="connsiteY0" fmla="*/ 0 h 1210914"/>
                <a:gd name="connsiteX1" fmla="*/ 548974 w 1440160"/>
                <a:gd name="connsiteY1" fmla="*/ 10782 h 1210914"/>
                <a:gd name="connsiteX2" fmla="*/ 1440160 w 1440160"/>
                <a:gd name="connsiteY2" fmla="*/ 610415 h 1210914"/>
                <a:gd name="connsiteX3" fmla="*/ 548974 w 1440160"/>
                <a:gd name="connsiteY3" fmla="*/ 1210048 h 1210914"/>
                <a:gd name="connsiteX4" fmla="*/ 533309 w 1440160"/>
                <a:gd name="connsiteY4" fmla="*/ 1210914 h 1210914"/>
                <a:gd name="connsiteX5" fmla="*/ 517463 w 1440160"/>
                <a:gd name="connsiteY5" fmla="*/ 1209317 h 1210914"/>
                <a:gd name="connsiteX6" fmla="*/ 0 w 1440160"/>
                <a:gd name="connsiteY6" fmla="*/ 574411 h 1210914"/>
                <a:gd name="connsiteX7" fmla="*/ 285729 w 1440160"/>
                <a:gd name="connsiteY7" fmla="*/ 37020 h 1210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40160" h="1210914">
                  <a:moveTo>
                    <a:pt x="353933" y="0"/>
                  </a:moveTo>
                  <a:lnTo>
                    <a:pt x="548974" y="10782"/>
                  </a:lnTo>
                  <a:cubicBezTo>
                    <a:pt x="1057573" y="67855"/>
                    <a:pt x="1440160" y="314634"/>
                    <a:pt x="1440160" y="610415"/>
                  </a:cubicBezTo>
                  <a:cubicBezTo>
                    <a:pt x="1440160" y="906197"/>
                    <a:pt x="1057573" y="1152975"/>
                    <a:pt x="548974" y="1210048"/>
                  </a:cubicBezTo>
                  <a:lnTo>
                    <a:pt x="533309" y="1210914"/>
                  </a:lnTo>
                  <a:lnTo>
                    <a:pt x="517463" y="1209317"/>
                  </a:lnTo>
                  <a:cubicBezTo>
                    <a:pt x="222148" y="1148886"/>
                    <a:pt x="0" y="887591"/>
                    <a:pt x="0" y="574411"/>
                  </a:cubicBezTo>
                  <a:cubicBezTo>
                    <a:pt x="0" y="350711"/>
                    <a:pt x="113341" y="153483"/>
                    <a:pt x="285729" y="3702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Forma Livre: Forma 32">
              <a:extLst>
                <a:ext uri="{FF2B5EF4-FFF2-40B4-BE49-F238E27FC236}">
                  <a16:creationId xmlns="" xmlns:a16="http://schemas.microsoft.com/office/drawing/2014/main" id="{5411D262-E4A1-40F4-B722-478CCED52606}"/>
                </a:ext>
              </a:extLst>
            </p:cNvPr>
            <p:cNvSpPr/>
            <p:nvPr/>
          </p:nvSpPr>
          <p:spPr>
            <a:xfrm flipH="1">
              <a:off x="2411760" y="3933056"/>
              <a:ext cx="528648" cy="501608"/>
            </a:xfrm>
            <a:custGeom>
              <a:avLst/>
              <a:gdLst>
                <a:gd name="connsiteX0" fmla="*/ 353933 w 1440160"/>
                <a:gd name="connsiteY0" fmla="*/ 0 h 1210914"/>
                <a:gd name="connsiteX1" fmla="*/ 548974 w 1440160"/>
                <a:gd name="connsiteY1" fmla="*/ 10782 h 1210914"/>
                <a:gd name="connsiteX2" fmla="*/ 1440160 w 1440160"/>
                <a:gd name="connsiteY2" fmla="*/ 610415 h 1210914"/>
                <a:gd name="connsiteX3" fmla="*/ 548974 w 1440160"/>
                <a:gd name="connsiteY3" fmla="*/ 1210048 h 1210914"/>
                <a:gd name="connsiteX4" fmla="*/ 533309 w 1440160"/>
                <a:gd name="connsiteY4" fmla="*/ 1210914 h 1210914"/>
                <a:gd name="connsiteX5" fmla="*/ 517463 w 1440160"/>
                <a:gd name="connsiteY5" fmla="*/ 1209317 h 1210914"/>
                <a:gd name="connsiteX6" fmla="*/ 0 w 1440160"/>
                <a:gd name="connsiteY6" fmla="*/ 574411 h 1210914"/>
                <a:gd name="connsiteX7" fmla="*/ 285729 w 1440160"/>
                <a:gd name="connsiteY7" fmla="*/ 37020 h 1210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40160" h="1210914">
                  <a:moveTo>
                    <a:pt x="353933" y="0"/>
                  </a:moveTo>
                  <a:lnTo>
                    <a:pt x="548974" y="10782"/>
                  </a:lnTo>
                  <a:cubicBezTo>
                    <a:pt x="1057573" y="67855"/>
                    <a:pt x="1440160" y="314634"/>
                    <a:pt x="1440160" y="610415"/>
                  </a:cubicBezTo>
                  <a:cubicBezTo>
                    <a:pt x="1440160" y="906197"/>
                    <a:pt x="1057573" y="1152975"/>
                    <a:pt x="548974" y="1210048"/>
                  </a:cubicBezTo>
                  <a:lnTo>
                    <a:pt x="533309" y="1210914"/>
                  </a:lnTo>
                  <a:lnTo>
                    <a:pt x="517463" y="1209317"/>
                  </a:lnTo>
                  <a:cubicBezTo>
                    <a:pt x="222148" y="1148886"/>
                    <a:pt x="0" y="887591"/>
                    <a:pt x="0" y="574411"/>
                  </a:cubicBezTo>
                  <a:cubicBezTo>
                    <a:pt x="0" y="350711"/>
                    <a:pt x="113341" y="153483"/>
                    <a:pt x="285729" y="3702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Elipse 33">
              <a:extLst>
                <a:ext uri="{FF2B5EF4-FFF2-40B4-BE49-F238E27FC236}">
                  <a16:creationId xmlns="" xmlns:a16="http://schemas.microsoft.com/office/drawing/2014/main" id="{944C9D85-37D0-40B1-AE69-DE12BF032920}"/>
                </a:ext>
              </a:extLst>
            </p:cNvPr>
            <p:cNvSpPr/>
            <p:nvPr/>
          </p:nvSpPr>
          <p:spPr>
            <a:xfrm>
              <a:off x="2249099" y="4095717"/>
              <a:ext cx="243991" cy="24399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Retângulo: Cantos Arredondados 34">
              <a:extLst>
                <a:ext uri="{FF2B5EF4-FFF2-40B4-BE49-F238E27FC236}">
                  <a16:creationId xmlns="" xmlns:a16="http://schemas.microsoft.com/office/drawing/2014/main" id="{DDB1EE29-EA56-4EE9-816C-ADD36B89357A}"/>
                </a:ext>
              </a:extLst>
            </p:cNvPr>
            <p:cNvSpPr/>
            <p:nvPr/>
          </p:nvSpPr>
          <p:spPr>
            <a:xfrm rot="2899544">
              <a:off x="2713492" y="4004394"/>
              <a:ext cx="128510" cy="10337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Retângulo: Cantos Arredondados 35">
              <a:extLst>
                <a:ext uri="{FF2B5EF4-FFF2-40B4-BE49-F238E27FC236}">
                  <a16:creationId xmlns="" xmlns:a16="http://schemas.microsoft.com/office/drawing/2014/main" id="{126D8543-30CF-42FE-9FA8-8D03E478C3F1}"/>
                </a:ext>
              </a:extLst>
            </p:cNvPr>
            <p:cNvSpPr/>
            <p:nvPr/>
          </p:nvSpPr>
          <p:spPr>
            <a:xfrm rot="2899544">
              <a:off x="2379745" y="4151922"/>
              <a:ext cx="65107" cy="52373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Retângulo: Cantos Arredondados 36">
              <a:extLst>
                <a:ext uri="{FF2B5EF4-FFF2-40B4-BE49-F238E27FC236}">
                  <a16:creationId xmlns="" xmlns:a16="http://schemas.microsoft.com/office/drawing/2014/main" id="{EC5022BB-3365-4849-AE98-9002F5043E80}"/>
                </a:ext>
              </a:extLst>
            </p:cNvPr>
            <p:cNvSpPr/>
            <p:nvPr/>
          </p:nvSpPr>
          <p:spPr>
            <a:xfrm rot="2899544">
              <a:off x="2062848" y="4045060"/>
              <a:ext cx="128510" cy="10337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" name="Estrela: 5 Pontas 1">
            <a:extLst>
              <a:ext uri="{FF2B5EF4-FFF2-40B4-BE49-F238E27FC236}">
                <a16:creationId xmlns="" xmlns:a16="http://schemas.microsoft.com/office/drawing/2014/main" id="{723F0F1C-67BE-419C-BCCB-FB7965C3A6B7}"/>
              </a:ext>
            </a:extLst>
          </p:cNvPr>
          <p:cNvSpPr/>
          <p:nvPr/>
        </p:nvSpPr>
        <p:spPr>
          <a:xfrm>
            <a:off x="3707904" y="4725144"/>
            <a:ext cx="2016224" cy="2016224"/>
          </a:xfrm>
          <a:prstGeom prst="star5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Estrela: 5 Pontas 38">
            <a:extLst>
              <a:ext uri="{FF2B5EF4-FFF2-40B4-BE49-F238E27FC236}">
                <a16:creationId xmlns="" xmlns:a16="http://schemas.microsoft.com/office/drawing/2014/main" id="{A18BD38E-EE78-4C65-B51B-17C6F7259FFB}"/>
              </a:ext>
            </a:extLst>
          </p:cNvPr>
          <p:cNvSpPr/>
          <p:nvPr/>
        </p:nvSpPr>
        <p:spPr>
          <a:xfrm>
            <a:off x="5652120" y="4437112"/>
            <a:ext cx="1656184" cy="1656184"/>
          </a:xfrm>
          <a:prstGeom prst="star5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Estrela: 5 Pontas 39">
            <a:extLst>
              <a:ext uri="{FF2B5EF4-FFF2-40B4-BE49-F238E27FC236}">
                <a16:creationId xmlns="" xmlns:a16="http://schemas.microsoft.com/office/drawing/2014/main" id="{0FEA79D5-3823-43F3-8783-B76F3CB07C70}"/>
              </a:ext>
            </a:extLst>
          </p:cNvPr>
          <p:cNvSpPr/>
          <p:nvPr/>
        </p:nvSpPr>
        <p:spPr>
          <a:xfrm>
            <a:off x="1907704" y="4509120"/>
            <a:ext cx="1656184" cy="1656184"/>
          </a:xfrm>
          <a:prstGeom prst="star5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Estrela: 5 Pontas 40">
            <a:extLst>
              <a:ext uri="{FF2B5EF4-FFF2-40B4-BE49-F238E27FC236}">
                <a16:creationId xmlns="" xmlns:a16="http://schemas.microsoft.com/office/drawing/2014/main" id="{E726AE01-965D-41FA-A98E-5BCEEEE23D94}"/>
              </a:ext>
            </a:extLst>
          </p:cNvPr>
          <p:cNvSpPr/>
          <p:nvPr/>
        </p:nvSpPr>
        <p:spPr>
          <a:xfrm>
            <a:off x="539552" y="4077072"/>
            <a:ext cx="1368152" cy="1368152"/>
          </a:xfrm>
          <a:prstGeom prst="star5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Estrela: 5 Pontas 41">
            <a:extLst>
              <a:ext uri="{FF2B5EF4-FFF2-40B4-BE49-F238E27FC236}">
                <a16:creationId xmlns="" xmlns:a16="http://schemas.microsoft.com/office/drawing/2014/main" id="{A5C06899-D0AA-49D3-B648-FD1484DDCE6F}"/>
              </a:ext>
            </a:extLst>
          </p:cNvPr>
          <p:cNvSpPr/>
          <p:nvPr/>
        </p:nvSpPr>
        <p:spPr>
          <a:xfrm>
            <a:off x="7308304" y="4005064"/>
            <a:ext cx="1368152" cy="1368152"/>
          </a:xfrm>
          <a:prstGeom prst="star5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CaixaDeTexto 26">
            <a:extLst>
              <a:ext uri="{FF2B5EF4-FFF2-40B4-BE49-F238E27FC236}">
                <a16:creationId xmlns="" xmlns:a16="http://schemas.microsoft.com/office/drawing/2014/main" id="{84258104-3F54-4F3B-B3FF-EF38C66DFF6F}"/>
              </a:ext>
            </a:extLst>
          </p:cNvPr>
          <p:cNvSpPr txBox="1"/>
          <p:nvPr/>
        </p:nvSpPr>
        <p:spPr>
          <a:xfrm>
            <a:off x="3666888" y="5617634"/>
            <a:ext cx="25186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>
                <a:solidFill>
                  <a:schemeClr val="tx2"/>
                </a:solidFill>
                <a:latin typeface="Agency FB" panose="020B0503020202020204" pitchFamily="34" charset="0"/>
              </a:rPr>
              <a:t>DUTTY </a:t>
            </a:r>
            <a:r>
              <a:rPr lang="pt-BR" sz="3200" b="1" dirty="0">
                <a:solidFill>
                  <a:schemeClr val="tx2"/>
                </a:solidFill>
                <a:latin typeface="Agency FB" panose="020B0503020202020204" pitchFamily="34" charset="0"/>
              </a:rPr>
              <a:t>THE BOOK</a:t>
            </a:r>
          </a:p>
        </p:txBody>
      </p:sp>
    </p:spTree>
    <p:extLst>
      <p:ext uri="{BB962C8B-B14F-4D97-AF65-F5344CB8AC3E}">
        <p14:creationId xmlns:p14="http://schemas.microsoft.com/office/powerpoint/2010/main" val="2249866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aixaDeTexto 113">
            <a:extLst>
              <a:ext uri="{FF2B5EF4-FFF2-40B4-BE49-F238E27FC236}">
                <a16:creationId xmlns="" xmlns:a16="http://schemas.microsoft.com/office/drawing/2014/main" id="{55E7EA0C-456D-488B-AE8B-5092FA29217F}"/>
              </a:ext>
            </a:extLst>
          </p:cNvPr>
          <p:cNvSpPr txBox="1"/>
          <p:nvPr/>
        </p:nvSpPr>
        <p:spPr>
          <a:xfrm>
            <a:off x="3779912" y="5589240"/>
            <a:ext cx="14590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b="1" dirty="0">
                <a:solidFill>
                  <a:schemeClr val="bg1"/>
                </a:solidFill>
                <a:latin typeface="Agency FB" panose="020B0503020202020204" pitchFamily="34" charset="0"/>
              </a:rPr>
              <a:t>THE FOX</a:t>
            </a:r>
          </a:p>
        </p:txBody>
      </p:sp>
      <p:sp>
        <p:nvSpPr>
          <p:cNvPr id="115" name="CaixaDeTexto 114">
            <a:extLst>
              <a:ext uri="{FF2B5EF4-FFF2-40B4-BE49-F238E27FC236}">
                <a16:creationId xmlns="" xmlns:a16="http://schemas.microsoft.com/office/drawing/2014/main" id="{A19F2B9B-915C-41AB-BB89-0FF40B347EE4}"/>
              </a:ext>
            </a:extLst>
          </p:cNvPr>
          <p:cNvSpPr txBox="1"/>
          <p:nvPr/>
        </p:nvSpPr>
        <p:spPr>
          <a:xfrm>
            <a:off x="3563888" y="5085184"/>
            <a:ext cx="18822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b="1" dirty="0">
                <a:solidFill>
                  <a:schemeClr val="bg1"/>
                </a:solidFill>
                <a:latin typeface="Agency FB" panose="020B0503020202020204" pitchFamily="34" charset="0"/>
              </a:rPr>
              <a:t>FILOMENA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="" xmlns:a16="http://schemas.microsoft.com/office/drawing/2014/main" id="{7610409B-0F43-4450-AE92-E4E515E84779}"/>
              </a:ext>
            </a:extLst>
          </p:cNvPr>
          <p:cNvGrpSpPr/>
          <p:nvPr/>
        </p:nvGrpSpPr>
        <p:grpSpPr>
          <a:xfrm>
            <a:off x="2483768" y="1136824"/>
            <a:ext cx="3352930" cy="3876352"/>
            <a:chOff x="5436096" y="1208832"/>
            <a:chExt cx="3352930" cy="3876352"/>
          </a:xfrm>
        </p:grpSpPr>
        <p:grpSp>
          <p:nvGrpSpPr>
            <p:cNvPr id="62" name="Agrupar 61">
              <a:extLst>
                <a:ext uri="{FF2B5EF4-FFF2-40B4-BE49-F238E27FC236}">
                  <a16:creationId xmlns="" xmlns:a16="http://schemas.microsoft.com/office/drawing/2014/main" id="{DDB26C83-9CE2-4C04-B6AF-E8E5E51F4BC4}"/>
                </a:ext>
              </a:extLst>
            </p:cNvPr>
            <p:cNvGrpSpPr/>
            <p:nvPr/>
          </p:nvGrpSpPr>
          <p:grpSpPr>
            <a:xfrm rot="19576454">
              <a:off x="6286893" y="1208832"/>
              <a:ext cx="1061973" cy="792769"/>
              <a:chOff x="-108520" y="1412776"/>
              <a:chExt cx="2258481" cy="1685969"/>
            </a:xfrm>
          </p:grpSpPr>
          <p:sp>
            <p:nvSpPr>
              <p:cNvPr id="60" name="Forma Livre: Forma 59">
                <a:extLst>
                  <a:ext uri="{FF2B5EF4-FFF2-40B4-BE49-F238E27FC236}">
                    <a16:creationId xmlns="" xmlns:a16="http://schemas.microsoft.com/office/drawing/2014/main" id="{407CEE2C-9267-4FDC-BF27-F93D5C061A49}"/>
                  </a:ext>
                </a:extLst>
              </p:cNvPr>
              <p:cNvSpPr/>
              <p:nvPr/>
            </p:nvSpPr>
            <p:spPr>
              <a:xfrm>
                <a:off x="-108520" y="1412776"/>
                <a:ext cx="2258481" cy="1685969"/>
              </a:xfrm>
              <a:custGeom>
                <a:avLst/>
                <a:gdLst>
                  <a:gd name="connsiteX0" fmla="*/ 357177 w 710817"/>
                  <a:gd name="connsiteY0" fmla="*/ 0 h 530629"/>
                  <a:gd name="connsiteX1" fmla="*/ 709902 w 710817"/>
                  <a:gd name="connsiteY1" fmla="*/ 459967 h 530629"/>
                  <a:gd name="connsiteX2" fmla="*/ 710817 w 710817"/>
                  <a:gd name="connsiteY2" fmla="*/ 474482 h 530629"/>
                  <a:gd name="connsiteX3" fmla="*/ 603331 w 710817"/>
                  <a:gd name="connsiteY3" fmla="*/ 446678 h 530629"/>
                  <a:gd name="connsiteX4" fmla="*/ 429185 w 710817"/>
                  <a:gd name="connsiteY4" fmla="*/ 432048 h 530629"/>
                  <a:gd name="connsiteX5" fmla="*/ 92840 w 710817"/>
                  <a:gd name="connsiteY5" fmla="*/ 488636 h 530629"/>
                  <a:gd name="connsiteX6" fmla="*/ 0 w 710817"/>
                  <a:gd name="connsiteY6" fmla="*/ 530629 h 530629"/>
                  <a:gd name="connsiteX7" fmla="*/ 4452 w 710817"/>
                  <a:gd name="connsiteY7" fmla="*/ 459967 h 530629"/>
                  <a:gd name="connsiteX8" fmla="*/ 357177 w 710817"/>
                  <a:gd name="connsiteY8" fmla="*/ 0 h 530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10817" h="530629">
                    <a:moveTo>
                      <a:pt x="357177" y="0"/>
                    </a:moveTo>
                    <a:cubicBezTo>
                      <a:pt x="531166" y="0"/>
                      <a:pt x="676330" y="197465"/>
                      <a:pt x="709902" y="459967"/>
                    </a:cubicBezTo>
                    <a:lnTo>
                      <a:pt x="710817" y="474482"/>
                    </a:lnTo>
                    <a:lnTo>
                      <a:pt x="603331" y="446678"/>
                    </a:lnTo>
                    <a:cubicBezTo>
                      <a:pt x="547080" y="437086"/>
                      <a:pt x="488838" y="432048"/>
                      <a:pt x="429185" y="432048"/>
                    </a:cubicBezTo>
                    <a:cubicBezTo>
                      <a:pt x="309878" y="432048"/>
                      <a:pt x="196219" y="452198"/>
                      <a:pt x="92840" y="488636"/>
                    </a:cubicBezTo>
                    <a:lnTo>
                      <a:pt x="0" y="530629"/>
                    </a:lnTo>
                    <a:lnTo>
                      <a:pt x="4452" y="459967"/>
                    </a:lnTo>
                    <a:cubicBezTo>
                      <a:pt x="38024" y="197465"/>
                      <a:pt x="183188" y="0"/>
                      <a:pt x="357177" y="0"/>
                    </a:cubicBezTo>
                    <a:close/>
                  </a:path>
                </a:pathLst>
              </a:custGeom>
              <a:solidFill>
                <a:srgbClr val="F684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1" name="Forma Livre: Forma 60">
                <a:extLst>
                  <a:ext uri="{FF2B5EF4-FFF2-40B4-BE49-F238E27FC236}">
                    <a16:creationId xmlns="" xmlns:a16="http://schemas.microsoft.com/office/drawing/2014/main" id="{DA72A907-E7A1-43F0-84C8-28323C720A71}"/>
                  </a:ext>
                </a:extLst>
              </p:cNvPr>
              <p:cNvSpPr/>
              <p:nvPr/>
            </p:nvSpPr>
            <p:spPr>
              <a:xfrm>
                <a:off x="179512" y="1598332"/>
                <a:ext cx="1584176" cy="1182596"/>
              </a:xfrm>
              <a:custGeom>
                <a:avLst/>
                <a:gdLst>
                  <a:gd name="connsiteX0" fmla="*/ 357177 w 710817"/>
                  <a:gd name="connsiteY0" fmla="*/ 0 h 530629"/>
                  <a:gd name="connsiteX1" fmla="*/ 709902 w 710817"/>
                  <a:gd name="connsiteY1" fmla="*/ 459967 h 530629"/>
                  <a:gd name="connsiteX2" fmla="*/ 710817 w 710817"/>
                  <a:gd name="connsiteY2" fmla="*/ 474482 h 530629"/>
                  <a:gd name="connsiteX3" fmla="*/ 603331 w 710817"/>
                  <a:gd name="connsiteY3" fmla="*/ 446678 h 530629"/>
                  <a:gd name="connsiteX4" fmla="*/ 429185 w 710817"/>
                  <a:gd name="connsiteY4" fmla="*/ 432048 h 530629"/>
                  <a:gd name="connsiteX5" fmla="*/ 92840 w 710817"/>
                  <a:gd name="connsiteY5" fmla="*/ 488636 h 530629"/>
                  <a:gd name="connsiteX6" fmla="*/ 0 w 710817"/>
                  <a:gd name="connsiteY6" fmla="*/ 530629 h 530629"/>
                  <a:gd name="connsiteX7" fmla="*/ 4452 w 710817"/>
                  <a:gd name="connsiteY7" fmla="*/ 459967 h 530629"/>
                  <a:gd name="connsiteX8" fmla="*/ 357177 w 710817"/>
                  <a:gd name="connsiteY8" fmla="*/ 0 h 530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10817" h="530629">
                    <a:moveTo>
                      <a:pt x="357177" y="0"/>
                    </a:moveTo>
                    <a:cubicBezTo>
                      <a:pt x="531166" y="0"/>
                      <a:pt x="676330" y="197465"/>
                      <a:pt x="709902" y="459967"/>
                    </a:cubicBezTo>
                    <a:lnTo>
                      <a:pt x="710817" y="474482"/>
                    </a:lnTo>
                    <a:lnTo>
                      <a:pt x="603331" y="446678"/>
                    </a:lnTo>
                    <a:cubicBezTo>
                      <a:pt x="547080" y="437086"/>
                      <a:pt x="488838" y="432048"/>
                      <a:pt x="429185" y="432048"/>
                    </a:cubicBezTo>
                    <a:cubicBezTo>
                      <a:pt x="309878" y="432048"/>
                      <a:pt x="196219" y="452198"/>
                      <a:pt x="92840" y="488636"/>
                    </a:cubicBezTo>
                    <a:lnTo>
                      <a:pt x="0" y="530629"/>
                    </a:lnTo>
                    <a:lnTo>
                      <a:pt x="4452" y="459967"/>
                    </a:lnTo>
                    <a:cubicBezTo>
                      <a:pt x="38024" y="197465"/>
                      <a:pt x="183188" y="0"/>
                      <a:pt x="357177" y="0"/>
                    </a:cubicBezTo>
                    <a:close/>
                  </a:path>
                </a:pathLst>
              </a:cu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63" name="Agrupar 62">
              <a:extLst>
                <a:ext uri="{FF2B5EF4-FFF2-40B4-BE49-F238E27FC236}">
                  <a16:creationId xmlns="" xmlns:a16="http://schemas.microsoft.com/office/drawing/2014/main" id="{6686220B-C3BA-4F58-B761-8EC877DB6978}"/>
                </a:ext>
              </a:extLst>
            </p:cNvPr>
            <p:cNvGrpSpPr/>
            <p:nvPr/>
          </p:nvGrpSpPr>
          <p:grpSpPr>
            <a:xfrm rot="2023546" flipH="1">
              <a:off x="7727053" y="1208832"/>
              <a:ext cx="1061973" cy="792769"/>
              <a:chOff x="-108520" y="1412776"/>
              <a:chExt cx="2258481" cy="1685969"/>
            </a:xfrm>
          </p:grpSpPr>
          <p:sp>
            <p:nvSpPr>
              <p:cNvPr id="64" name="Forma Livre: Forma 63">
                <a:extLst>
                  <a:ext uri="{FF2B5EF4-FFF2-40B4-BE49-F238E27FC236}">
                    <a16:creationId xmlns="" xmlns:a16="http://schemas.microsoft.com/office/drawing/2014/main" id="{0B508649-6448-4A98-8464-B1B4791130BB}"/>
                  </a:ext>
                </a:extLst>
              </p:cNvPr>
              <p:cNvSpPr/>
              <p:nvPr/>
            </p:nvSpPr>
            <p:spPr>
              <a:xfrm>
                <a:off x="-108520" y="1412776"/>
                <a:ext cx="2258481" cy="1685969"/>
              </a:xfrm>
              <a:custGeom>
                <a:avLst/>
                <a:gdLst>
                  <a:gd name="connsiteX0" fmla="*/ 357177 w 710817"/>
                  <a:gd name="connsiteY0" fmla="*/ 0 h 530629"/>
                  <a:gd name="connsiteX1" fmla="*/ 709902 w 710817"/>
                  <a:gd name="connsiteY1" fmla="*/ 459967 h 530629"/>
                  <a:gd name="connsiteX2" fmla="*/ 710817 w 710817"/>
                  <a:gd name="connsiteY2" fmla="*/ 474482 h 530629"/>
                  <a:gd name="connsiteX3" fmla="*/ 603331 w 710817"/>
                  <a:gd name="connsiteY3" fmla="*/ 446678 h 530629"/>
                  <a:gd name="connsiteX4" fmla="*/ 429185 w 710817"/>
                  <a:gd name="connsiteY4" fmla="*/ 432048 h 530629"/>
                  <a:gd name="connsiteX5" fmla="*/ 92840 w 710817"/>
                  <a:gd name="connsiteY5" fmla="*/ 488636 h 530629"/>
                  <a:gd name="connsiteX6" fmla="*/ 0 w 710817"/>
                  <a:gd name="connsiteY6" fmla="*/ 530629 h 530629"/>
                  <a:gd name="connsiteX7" fmla="*/ 4452 w 710817"/>
                  <a:gd name="connsiteY7" fmla="*/ 459967 h 530629"/>
                  <a:gd name="connsiteX8" fmla="*/ 357177 w 710817"/>
                  <a:gd name="connsiteY8" fmla="*/ 0 h 530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10817" h="530629">
                    <a:moveTo>
                      <a:pt x="357177" y="0"/>
                    </a:moveTo>
                    <a:cubicBezTo>
                      <a:pt x="531166" y="0"/>
                      <a:pt x="676330" y="197465"/>
                      <a:pt x="709902" y="459967"/>
                    </a:cubicBezTo>
                    <a:lnTo>
                      <a:pt x="710817" y="474482"/>
                    </a:lnTo>
                    <a:lnTo>
                      <a:pt x="603331" y="446678"/>
                    </a:lnTo>
                    <a:cubicBezTo>
                      <a:pt x="547080" y="437086"/>
                      <a:pt x="488838" y="432048"/>
                      <a:pt x="429185" y="432048"/>
                    </a:cubicBezTo>
                    <a:cubicBezTo>
                      <a:pt x="309878" y="432048"/>
                      <a:pt x="196219" y="452198"/>
                      <a:pt x="92840" y="488636"/>
                    </a:cubicBezTo>
                    <a:lnTo>
                      <a:pt x="0" y="530629"/>
                    </a:lnTo>
                    <a:lnTo>
                      <a:pt x="4452" y="459967"/>
                    </a:lnTo>
                    <a:cubicBezTo>
                      <a:pt x="38024" y="197465"/>
                      <a:pt x="183188" y="0"/>
                      <a:pt x="357177" y="0"/>
                    </a:cubicBezTo>
                    <a:close/>
                  </a:path>
                </a:pathLst>
              </a:custGeom>
              <a:solidFill>
                <a:srgbClr val="F684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5" name="Forma Livre: Forma 64">
                <a:extLst>
                  <a:ext uri="{FF2B5EF4-FFF2-40B4-BE49-F238E27FC236}">
                    <a16:creationId xmlns="" xmlns:a16="http://schemas.microsoft.com/office/drawing/2014/main" id="{644F2424-7716-4206-A898-B7FF7B0EF20E}"/>
                  </a:ext>
                </a:extLst>
              </p:cNvPr>
              <p:cNvSpPr/>
              <p:nvPr/>
            </p:nvSpPr>
            <p:spPr>
              <a:xfrm>
                <a:off x="179512" y="1598332"/>
                <a:ext cx="1584176" cy="1182596"/>
              </a:xfrm>
              <a:custGeom>
                <a:avLst/>
                <a:gdLst>
                  <a:gd name="connsiteX0" fmla="*/ 357177 w 710817"/>
                  <a:gd name="connsiteY0" fmla="*/ 0 h 530629"/>
                  <a:gd name="connsiteX1" fmla="*/ 709902 w 710817"/>
                  <a:gd name="connsiteY1" fmla="*/ 459967 h 530629"/>
                  <a:gd name="connsiteX2" fmla="*/ 710817 w 710817"/>
                  <a:gd name="connsiteY2" fmla="*/ 474482 h 530629"/>
                  <a:gd name="connsiteX3" fmla="*/ 603331 w 710817"/>
                  <a:gd name="connsiteY3" fmla="*/ 446678 h 530629"/>
                  <a:gd name="connsiteX4" fmla="*/ 429185 w 710817"/>
                  <a:gd name="connsiteY4" fmla="*/ 432048 h 530629"/>
                  <a:gd name="connsiteX5" fmla="*/ 92840 w 710817"/>
                  <a:gd name="connsiteY5" fmla="*/ 488636 h 530629"/>
                  <a:gd name="connsiteX6" fmla="*/ 0 w 710817"/>
                  <a:gd name="connsiteY6" fmla="*/ 530629 h 530629"/>
                  <a:gd name="connsiteX7" fmla="*/ 4452 w 710817"/>
                  <a:gd name="connsiteY7" fmla="*/ 459967 h 530629"/>
                  <a:gd name="connsiteX8" fmla="*/ 357177 w 710817"/>
                  <a:gd name="connsiteY8" fmla="*/ 0 h 530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10817" h="530629">
                    <a:moveTo>
                      <a:pt x="357177" y="0"/>
                    </a:moveTo>
                    <a:cubicBezTo>
                      <a:pt x="531166" y="0"/>
                      <a:pt x="676330" y="197465"/>
                      <a:pt x="709902" y="459967"/>
                    </a:cubicBezTo>
                    <a:lnTo>
                      <a:pt x="710817" y="474482"/>
                    </a:lnTo>
                    <a:lnTo>
                      <a:pt x="603331" y="446678"/>
                    </a:lnTo>
                    <a:cubicBezTo>
                      <a:pt x="547080" y="437086"/>
                      <a:pt x="488838" y="432048"/>
                      <a:pt x="429185" y="432048"/>
                    </a:cubicBezTo>
                    <a:cubicBezTo>
                      <a:pt x="309878" y="432048"/>
                      <a:pt x="196219" y="452198"/>
                      <a:pt x="92840" y="488636"/>
                    </a:cubicBezTo>
                    <a:lnTo>
                      <a:pt x="0" y="530629"/>
                    </a:lnTo>
                    <a:lnTo>
                      <a:pt x="4452" y="459967"/>
                    </a:lnTo>
                    <a:cubicBezTo>
                      <a:pt x="38024" y="197465"/>
                      <a:pt x="183188" y="0"/>
                      <a:pt x="357177" y="0"/>
                    </a:cubicBezTo>
                    <a:close/>
                  </a:path>
                </a:pathLst>
              </a:cu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72" name="Retângulo: Cantos Arredondados 71">
              <a:extLst>
                <a:ext uri="{FF2B5EF4-FFF2-40B4-BE49-F238E27FC236}">
                  <a16:creationId xmlns="" xmlns:a16="http://schemas.microsoft.com/office/drawing/2014/main" id="{EDAA260A-6EFC-4287-A355-7EE98B639ADA}"/>
                </a:ext>
              </a:extLst>
            </p:cNvPr>
            <p:cNvSpPr/>
            <p:nvPr/>
          </p:nvSpPr>
          <p:spPr>
            <a:xfrm>
              <a:off x="6660232" y="2492896"/>
              <a:ext cx="1656184" cy="2304256"/>
            </a:xfrm>
            <a:prstGeom prst="roundRect">
              <a:avLst>
                <a:gd name="adj" fmla="val 50000"/>
              </a:avLst>
            </a:prstGeom>
            <a:solidFill>
              <a:srgbClr val="F684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5" name="Retângulo: Cantos Arredondados 74">
              <a:extLst>
                <a:ext uri="{FF2B5EF4-FFF2-40B4-BE49-F238E27FC236}">
                  <a16:creationId xmlns="" xmlns:a16="http://schemas.microsoft.com/office/drawing/2014/main" id="{A2FC06FE-4EBB-4B29-934C-CF58402238B2}"/>
                </a:ext>
              </a:extLst>
            </p:cNvPr>
            <p:cNvSpPr/>
            <p:nvPr/>
          </p:nvSpPr>
          <p:spPr>
            <a:xfrm>
              <a:off x="6660232" y="3573016"/>
              <a:ext cx="1656184" cy="1296144"/>
            </a:xfrm>
            <a:prstGeom prst="roundRect">
              <a:avLst>
                <a:gd name="adj" fmla="val 33324"/>
              </a:avLst>
            </a:prstGeom>
            <a:solidFill>
              <a:srgbClr val="F684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5" name="Retângulo: Cantos Arredondados 84">
              <a:extLst>
                <a:ext uri="{FF2B5EF4-FFF2-40B4-BE49-F238E27FC236}">
                  <a16:creationId xmlns="" xmlns:a16="http://schemas.microsoft.com/office/drawing/2014/main" id="{F77F394E-3BA2-4EA8-B488-226DAA8DD196}"/>
                </a:ext>
              </a:extLst>
            </p:cNvPr>
            <p:cNvSpPr/>
            <p:nvPr/>
          </p:nvSpPr>
          <p:spPr>
            <a:xfrm>
              <a:off x="6948264" y="3501008"/>
              <a:ext cx="1080120" cy="1224136"/>
            </a:xfrm>
            <a:prstGeom prst="roundRect">
              <a:avLst>
                <a:gd name="adj" fmla="val 4253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3" name="Forma Livre: Forma 82">
              <a:extLst>
                <a:ext uri="{FF2B5EF4-FFF2-40B4-BE49-F238E27FC236}">
                  <a16:creationId xmlns="" xmlns:a16="http://schemas.microsoft.com/office/drawing/2014/main" id="{32E6D0BC-5224-4E02-80AC-A89C337BC2C3}"/>
                </a:ext>
              </a:extLst>
            </p:cNvPr>
            <p:cNvSpPr/>
            <p:nvPr/>
          </p:nvSpPr>
          <p:spPr>
            <a:xfrm rot="10800000">
              <a:off x="6948264" y="3789040"/>
              <a:ext cx="1080120" cy="1296144"/>
            </a:xfrm>
            <a:custGeom>
              <a:avLst/>
              <a:gdLst>
                <a:gd name="connsiteX0" fmla="*/ 1008112 w 1224136"/>
                <a:gd name="connsiteY0" fmla="*/ 0 h 1152128"/>
                <a:gd name="connsiteX1" fmla="*/ 1224136 w 1224136"/>
                <a:gd name="connsiteY1" fmla="*/ 216024 h 1152128"/>
                <a:gd name="connsiteX2" fmla="*/ 1224136 w 1224136"/>
                <a:gd name="connsiteY2" fmla="*/ 1152128 h 1152128"/>
                <a:gd name="connsiteX3" fmla="*/ 792088 w 1224136"/>
                <a:gd name="connsiteY3" fmla="*/ 1152128 h 1152128"/>
                <a:gd name="connsiteX4" fmla="*/ 792088 w 1224136"/>
                <a:gd name="connsiteY4" fmla="*/ 216024 h 1152128"/>
                <a:gd name="connsiteX5" fmla="*/ 1008112 w 1224136"/>
                <a:gd name="connsiteY5" fmla="*/ 0 h 1152128"/>
                <a:gd name="connsiteX6" fmla="*/ 216024 w 1224136"/>
                <a:gd name="connsiteY6" fmla="*/ 0 h 1152128"/>
                <a:gd name="connsiteX7" fmla="*/ 432048 w 1224136"/>
                <a:gd name="connsiteY7" fmla="*/ 216024 h 1152128"/>
                <a:gd name="connsiteX8" fmla="*/ 432048 w 1224136"/>
                <a:gd name="connsiteY8" fmla="*/ 1152128 h 1152128"/>
                <a:gd name="connsiteX9" fmla="*/ 0 w 1224136"/>
                <a:gd name="connsiteY9" fmla="*/ 1152128 h 1152128"/>
                <a:gd name="connsiteX10" fmla="*/ 0 w 1224136"/>
                <a:gd name="connsiteY10" fmla="*/ 216024 h 1152128"/>
                <a:gd name="connsiteX11" fmla="*/ 216024 w 1224136"/>
                <a:gd name="connsiteY11" fmla="*/ 0 h 1152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24136" h="1152128">
                  <a:moveTo>
                    <a:pt x="1008112" y="0"/>
                  </a:moveTo>
                  <a:cubicBezTo>
                    <a:pt x="1127419" y="0"/>
                    <a:pt x="1224136" y="96717"/>
                    <a:pt x="1224136" y="216024"/>
                  </a:cubicBezTo>
                  <a:lnTo>
                    <a:pt x="1224136" y="1152128"/>
                  </a:lnTo>
                  <a:lnTo>
                    <a:pt x="792088" y="1152128"/>
                  </a:lnTo>
                  <a:lnTo>
                    <a:pt x="792088" y="216024"/>
                  </a:lnTo>
                  <a:cubicBezTo>
                    <a:pt x="792088" y="96717"/>
                    <a:pt x="888805" y="0"/>
                    <a:pt x="1008112" y="0"/>
                  </a:cubicBezTo>
                  <a:close/>
                  <a:moveTo>
                    <a:pt x="216024" y="0"/>
                  </a:moveTo>
                  <a:cubicBezTo>
                    <a:pt x="335331" y="0"/>
                    <a:pt x="432048" y="96717"/>
                    <a:pt x="432048" y="216024"/>
                  </a:cubicBezTo>
                  <a:lnTo>
                    <a:pt x="432048" y="1152128"/>
                  </a:lnTo>
                  <a:lnTo>
                    <a:pt x="0" y="1152128"/>
                  </a:lnTo>
                  <a:lnTo>
                    <a:pt x="0" y="216024"/>
                  </a:lnTo>
                  <a:cubicBezTo>
                    <a:pt x="0" y="96717"/>
                    <a:pt x="96717" y="0"/>
                    <a:pt x="216024" y="0"/>
                  </a:cubicBezTo>
                  <a:close/>
                </a:path>
              </a:pathLst>
            </a:custGeom>
            <a:solidFill>
              <a:srgbClr val="A865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73" name="Agrupar 72">
              <a:extLst>
                <a:ext uri="{FF2B5EF4-FFF2-40B4-BE49-F238E27FC236}">
                  <a16:creationId xmlns="" xmlns:a16="http://schemas.microsoft.com/office/drawing/2014/main" id="{9FE34A15-8645-4167-B0DF-DBE707D93196}"/>
                </a:ext>
              </a:extLst>
            </p:cNvPr>
            <p:cNvGrpSpPr/>
            <p:nvPr/>
          </p:nvGrpSpPr>
          <p:grpSpPr>
            <a:xfrm>
              <a:off x="6444208" y="1412776"/>
              <a:ext cx="2150736" cy="2160240"/>
              <a:chOff x="3347864" y="1268760"/>
              <a:chExt cx="2150736" cy="2160240"/>
            </a:xfrm>
          </p:grpSpPr>
          <p:sp>
            <p:nvSpPr>
              <p:cNvPr id="57" name="Retângulo: Cantos Arredondados 56">
                <a:extLst>
                  <a:ext uri="{FF2B5EF4-FFF2-40B4-BE49-F238E27FC236}">
                    <a16:creationId xmlns="" xmlns:a16="http://schemas.microsoft.com/office/drawing/2014/main" id="{C336AFFA-E4F7-4842-BA6A-09F0CF9FC794}"/>
                  </a:ext>
                </a:extLst>
              </p:cNvPr>
              <p:cNvSpPr/>
              <p:nvPr/>
            </p:nvSpPr>
            <p:spPr>
              <a:xfrm rot="18900000">
                <a:off x="3613463" y="1534138"/>
                <a:ext cx="1630104" cy="1631606"/>
              </a:xfrm>
              <a:prstGeom prst="roundRect">
                <a:avLst>
                  <a:gd name="adj" fmla="val 16667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1" name="Forma Livre: Forma 70">
                <a:extLst>
                  <a:ext uri="{FF2B5EF4-FFF2-40B4-BE49-F238E27FC236}">
                    <a16:creationId xmlns="" xmlns:a16="http://schemas.microsoft.com/office/drawing/2014/main" id="{E5B445B5-AFC2-4057-885A-86B469BBCCB0}"/>
                  </a:ext>
                </a:extLst>
              </p:cNvPr>
              <p:cNvSpPr/>
              <p:nvPr/>
            </p:nvSpPr>
            <p:spPr>
              <a:xfrm>
                <a:off x="3347864" y="1268760"/>
                <a:ext cx="2150736" cy="2160240"/>
              </a:xfrm>
              <a:custGeom>
                <a:avLst/>
                <a:gdLst>
                  <a:gd name="connsiteX0" fmla="*/ 1075368 w 2150736"/>
                  <a:gd name="connsiteY0" fmla="*/ 0 h 2160240"/>
                  <a:gd name="connsiteX1" fmla="*/ 2149911 w 2150736"/>
                  <a:gd name="connsiteY1" fmla="*/ 969684 h 2160240"/>
                  <a:gd name="connsiteX2" fmla="*/ 2150736 w 2150736"/>
                  <a:gd name="connsiteY2" fmla="*/ 986009 h 2160240"/>
                  <a:gd name="connsiteX3" fmla="*/ 2149911 w 2150736"/>
                  <a:gd name="connsiteY3" fmla="*/ 1003721 h 2160240"/>
                  <a:gd name="connsiteX4" fmla="*/ 2133544 w 2150736"/>
                  <a:gd name="connsiteY4" fmla="*/ 1120083 h 2160240"/>
                  <a:gd name="connsiteX5" fmla="*/ 2133282 w 2150736"/>
                  <a:gd name="connsiteY5" fmla="*/ 1120998 h 2160240"/>
                  <a:gd name="connsiteX6" fmla="*/ 2121316 w 2150736"/>
                  <a:gd name="connsiteY6" fmla="*/ 1115031 h 2160240"/>
                  <a:gd name="connsiteX7" fmla="*/ 1625758 w 2150736"/>
                  <a:gd name="connsiteY7" fmla="*/ 1004057 h 2160240"/>
                  <a:gd name="connsiteX8" fmla="*/ 1304249 w 2150736"/>
                  <a:gd name="connsiteY8" fmla="*/ 1138631 h 2160240"/>
                  <a:gd name="connsiteX9" fmla="*/ 1335109 w 2150736"/>
                  <a:gd name="connsiteY9" fmla="*/ 1907988 h 2160240"/>
                  <a:gd name="connsiteX10" fmla="*/ 1388103 w 2150736"/>
                  <a:gd name="connsiteY10" fmla="*/ 1994705 h 2160240"/>
                  <a:gd name="connsiteX11" fmla="*/ 1268543 w 2150736"/>
                  <a:gd name="connsiteY11" fmla="*/ 2114265 h 2160240"/>
                  <a:gd name="connsiteX12" fmla="*/ 1226734 w 2150736"/>
                  <a:gd name="connsiteY12" fmla="*/ 2148417 h 2160240"/>
                  <a:gd name="connsiteX13" fmla="*/ 1185804 w 2150736"/>
                  <a:gd name="connsiteY13" fmla="*/ 2154664 h 2160240"/>
                  <a:gd name="connsiteX14" fmla="*/ 1075368 w 2150736"/>
                  <a:gd name="connsiteY14" fmla="*/ 2160240 h 2160240"/>
                  <a:gd name="connsiteX15" fmla="*/ 964932 w 2150736"/>
                  <a:gd name="connsiteY15" fmla="*/ 2154664 h 2160240"/>
                  <a:gd name="connsiteX16" fmla="*/ 926615 w 2150736"/>
                  <a:gd name="connsiteY16" fmla="*/ 2148816 h 2160240"/>
                  <a:gd name="connsiteX17" fmla="*/ 884317 w 2150736"/>
                  <a:gd name="connsiteY17" fmla="*/ 2114265 h 2160240"/>
                  <a:gd name="connsiteX18" fmla="*/ 770289 w 2150736"/>
                  <a:gd name="connsiteY18" fmla="*/ 2000237 h 2160240"/>
                  <a:gd name="connsiteX19" fmla="*/ 782658 w 2150736"/>
                  <a:gd name="connsiteY19" fmla="*/ 1979997 h 2160240"/>
                  <a:gd name="connsiteX20" fmla="*/ 813519 w 2150736"/>
                  <a:gd name="connsiteY20" fmla="*/ 1210641 h 2160240"/>
                  <a:gd name="connsiteX21" fmla="*/ 492010 w 2150736"/>
                  <a:gd name="connsiteY21" fmla="*/ 1076066 h 2160240"/>
                  <a:gd name="connsiteX22" fmla="*/ 128417 w 2150736"/>
                  <a:gd name="connsiteY22" fmla="*/ 1135297 h 2160240"/>
                  <a:gd name="connsiteX23" fmla="*/ 32324 w 2150736"/>
                  <a:gd name="connsiteY23" fmla="*/ 1172975 h 2160240"/>
                  <a:gd name="connsiteX24" fmla="*/ 17192 w 2150736"/>
                  <a:gd name="connsiteY24" fmla="*/ 1120083 h 2160240"/>
                  <a:gd name="connsiteX25" fmla="*/ 825 w 2150736"/>
                  <a:gd name="connsiteY25" fmla="*/ 1003721 h 2160240"/>
                  <a:gd name="connsiteX26" fmla="*/ 0 w 2150736"/>
                  <a:gd name="connsiteY26" fmla="*/ 986010 h 2160240"/>
                  <a:gd name="connsiteX27" fmla="*/ 825 w 2150736"/>
                  <a:gd name="connsiteY27" fmla="*/ 969684 h 2160240"/>
                  <a:gd name="connsiteX28" fmla="*/ 1075368 w 2150736"/>
                  <a:gd name="connsiteY28" fmla="*/ 0 h 2160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2150736" h="2160240">
                    <a:moveTo>
                      <a:pt x="1075368" y="0"/>
                    </a:moveTo>
                    <a:cubicBezTo>
                      <a:pt x="1634619" y="0"/>
                      <a:pt x="2094599" y="425027"/>
                      <a:pt x="2149911" y="969684"/>
                    </a:cubicBezTo>
                    <a:lnTo>
                      <a:pt x="2150736" y="986009"/>
                    </a:lnTo>
                    <a:lnTo>
                      <a:pt x="2149911" y="1003721"/>
                    </a:lnTo>
                    <a:cubicBezTo>
                      <a:pt x="2146224" y="1043118"/>
                      <a:pt x="2140738" y="1081938"/>
                      <a:pt x="2133544" y="1120083"/>
                    </a:cubicBezTo>
                    <a:lnTo>
                      <a:pt x="2133282" y="1120998"/>
                    </a:lnTo>
                    <a:lnTo>
                      <a:pt x="2121316" y="1115031"/>
                    </a:lnTo>
                    <a:cubicBezTo>
                      <a:pt x="1943343" y="1035759"/>
                      <a:pt x="1771877" y="997226"/>
                      <a:pt x="1625758" y="1004057"/>
                    </a:cubicBezTo>
                    <a:cubicBezTo>
                      <a:pt x="1492922" y="1010266"/>
                      <a:pt x="1381035" y="1053966"/>
                      <a:pt x="1304249" y="1138631"/>
                    </a:cubicBezTo>
                    <a:cubicBezTo>
                      <a:pt x="1150678" y="1307963"/>
                      <a:pt x="1173862" y="1601079"/>
                      <a:pt x="1335109" y="1907988"/>
                    </a:cubicBezTo>
                    <a:lnTo>
                      <a:pt x="1388103" y="1994705"/>
                    </a:lnTo>
                    <a:lnTo>
                      <a:pt x="1268543" y="2114265"/>
                    </a:lnTo>
                    <a:lnTo>
                      <a:pt x="1226734" y="2148417"/>
                    </a:lnTo>
                    <a:lnTo>
                      <a:pt x="1185804" y="2154664"/>
                    </a:lnTo>
                    <a:cubicBezTo>
                      <a:pt x="1149494" y="2158351"/>
                      <a:pt x="1112652" y="2160240"/>
                      <a:pt x="1075368" y="2160240"/>
                    </a:cubicBezTo>
                    <a:cubicBezTo>
                      <a:pt x="1038085" y="2160240"/>
                      <a:pt x="1001243" y="2158351"/>
                      <a:pt x="964932" y="2154664"/>
                    </a:cubicBezTo>
                    <a:lnTo>
                      <a:pt x="926615" y="2148816"/>
                    </a:lnTo>
                    <a:lnTo>
                      <a:pt x="884317" y="2114265"/>
                    </a:lnTo>
                    <a:lnTo>
                      <a:pt x="770289" y="2000237"/>
                    </a:lnTo>
                    <a:lnTo>
                      <a:pt x="782658" y="1979997"/>
                    </a:lnTo>
                    <a:cubicBezTo>
                      <a:pt x="943906" y="1673088"/>
                      <a:pt x="967090" y="1379972"/>
                      <a:pt x="813519" y="1210641"/>
                    </a:cubicBezTo>
                    <a:cubicBezTo>
                      <a:pt x="736733" y="1125975"/>
                      <a:pt x="624846" y="1082275"/>
                      <a:pt x="492010" y="1076066"/>
                    </a:cubicBezTo>
                    <a:cubicBezTo>
                      <a:pt x="382420" y="1070943"/>
                      <a:pt x="258573" y="1091337"/>
                      <a:pt x="128417" y="1135297"/>
                    </a:cubicBezTo>
                    <a:lnTo>
                      <a:pt x="32324" y="1172975"/>
                    </a:lnTo>
                    <a:lnTo>
                      <a:pt x="17192" y="1120083"/>
                    </a:lnTo>
                    <a:cubicBezTo>
                      <a:pt x="9998" y="1081938"/>
                      <a:pt x="4512" y="1043118"/>
                      <a:pt x="825" y="1003721"/>
                    </a:cubicBezTo>
                    <a:lnTo>
                      <a:pt x="0" y="986010"/>
                    </a:lnTo>
                    <a:lnTo>
                      <a:pt x="825" y="969684"/>
                    </a:lnTo>
                    <a:cubicBezTo>
                      <a:pt x="56138" y="425027"/>
                      <a:pt x="516118" y="0"/>
                      <a:pt x="1075368" y="0"/>
                    </a:cubicBezTo>
                    <a:close/>
                  </a:path>
                </a:pathLst>
              </a:custGeom>
              <a:solidFill>
                <a:srgbClr val="F684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8" name="Elipse 67">
                <a:extLst>
                  <a:ext uri="{FF2B5EF4-FFF2-40B4-BE49-F238E27FC236}">
                    <a16:creationId xmlns="" xmlns:a16="http://schemas.microsoft.com/office/drawing/2014/main" id="{527F53BA-79D2-411E-981E-8FFC7D88F997}"/>
                  </a:ext>
                </a:extLst>
              </p:cNvPr>
              <p:cNvSpPr/>
              <p:nvPr/>
            </p:nvSpPr>
            <p:spPr>
              <a:xfrm>
                <a:off x="4283968" y="3212976"/>
                <a:ext cx="288032" cy="21602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87" name="Forma Livre: Forma 86">
              <a:extLst>
                <a:ext uri="{FF2B5EF4-FFF2-40B4-BE49-F238E27FC236}">
                  <a16:creationId xmlns="" xmlns:a16="http://schemas.microsoft.com/office/drawing/2014/main" id="{FBD7C831-DE71-4741-AFE0-837812D007B9}"/>
                </a:ext>
              </a:extLst>
            </p:cNvPr>
            <p:cNvSpPr/>
            <p:nvPr/>
          </p:nvSpPr>
          <p:spPr>
            <a:xfrm>
              <a:off x="5436096" y="2276872"/>
              <a:ext cx="1468305" cy="2528089"/>
            </a:xfrm>
            <a:custGeom>
              <a:avLst/>
              <a:gdLst>
                <a:gd name="connsiteX0" fmla="*/ 1460500 w 1468305"/>
                <a:gd name="connsiteY0" fmla="*/ 2349500 h 2528089"/>
                <a:gd name="connsiteX1" fmla="*/ 1270000 w 1468305"/>
                <a:gd name="connsiteY1" fmla="*/ 2336800 h 2528089"/>
                <a:gd name="connsiteX2" fmla="*/ 1193800 w 1468305"/>
                <a:gd name="connsiteY2" fmla="*/ 2311400 h 2528089"/>
                <a:gd name="connsiteX3" fmla="*/ 1130300 w 1468305"/>
                <a:gd name="connsiteY3" fmla="*/ 2247900 h 2528089"/>
                <a:gd name="connsiteX4" fmla="*/ 1079500 w 1468305"/>
                <a:gd name="connsiteY4" fmla="*/ 2171700 h 2528089"/>
                <a:gd name="connsiteX5" fmla="*/ 1054100 w 1468305"/>
                <a:gd name="connsiteY5" fmla="*/ 2133600 h 2528089"/>
                <a:gd name="connsiteX6" fmla="*/ 1016000 w 1468305"/>
                <a:gd name="connsiteY6" fmla="*/ 2057400 h 2528089"/>
                <a:gd name="connsiteX7" fmla="*/ 1003300 w 1468305"/>
                <a:gd name="connsiteY7" fmla="*/ 2019300 h 2528089"/>
                <a:gd name="connsiteX8" fmla="*/ 977900 w 1468305"/>
                <a:gd name="connsiteY8" fmla="*/ 1981200 h 2528089"/>
                <a:gd name="connsiteX9" fmla="*/ 939800 w 1468305"/>
                <a:gd name="connsiteY9" fmla="*/ 1854200 h 2528089"/>
                <a:gd name="connsiteX10" fmla="*/ 927100 w 1468305"/>
                <a:gd name="connsiteY10" fmla="*/ 1816100 h 2528089"/>
                <a:gd name="connsiteX11" fmla="*/ 901700 w 1468305"/>
                <a:gd name="connsiteY11" fmla="*/ 1676400 h 2528089"/>
                <a:gd name="connsiteX12" fmla="*/ 914400 w 1468305"/>
                <a:gd name="connsiteY12" fmla="*/ 1409700 h 2528089"/>
                <a:gd name="connsiteX13" fmla="*/ 927100 w 1468305"/>
                <a:gd name="connsiteY13" fmla="*/ 1358900 h 2528089"/>
                <a:gd name="connsiteX14" fmla="*/ 939800 w 1468305"/>
                <a:gd name="connsiteY14" fmla="*/ 1295400 h 2528089"/>
                <a:gd name="connsiteX15" fmla="*/ 952500 w 1468305"/>
                <a:gd name="connsiteY15" fmla="*/ 1257300 h 2528089"/>
                <a:gd name="connsiteX16" fmla="*/ 977900 w 1468305"/>
                <a:gd name="connsiteY16" fmla="*/ 1117600 h 2528089"/>
                <a:gd name="connsiteX17" fmla="*/ 952500 w 1468305"/>
                <a:gd name="connsiteY17" fmla="*/ 736600 h 2528089"/>
                <a:gd name="connsiteX18" fmla="*/ 927100 w 1468305"/>
                <a:gd name="connsiteY18" fmla="*/ 660400 h 2528089"/>
                <a:gd name="connsiteX19" fmla="*/ 901700 w 1468305"/>
                <a:gd name="connsiteY19" fmla="*/ 584200 h 2528089"/>
                <a:gd name="connsiteX20" fmla="*/ 889000 w 1468305"/>
                <a:gd name="connsiteY20" fmla="*/ 546100 h 2528089"/>
                <a:gd name="connsiteX21" fmla="*/ 812800 w 1468305"/>
                <a:gd name="connsiteY21" fmla="*/ 431800 h 2528089"/>
                <a:gd name="connsiteX22" fmla="*/ 787400 w 1468305"/>
                <a:gd name="connsiteY22" fmla="*/ 393700 h 2528089"/>
                <a:gd name="connsiteX23" fmla="*/ 749300 w 1468305"/>
                <a:gd name="connsiteY23" fmla="*/ 355600 h 2528089"/>
                <a:gd name="connsiteX24" fmla="*/ 698500 w 1468305"/>
                <a:gd name="connsiteY24" fmla="*/ 279400 h 2528089"/>
                <a:gd name="connsiteX25" fmla="*/ 622300 w 1468305"/>
                <a:gd name="connsiteY25" fmla="*/ 228600 h 2528089"/>
                <a:gd name="connsiteX26" fmla="*/ 596900 w 1468305"/>
                <a:gd name="connsiteY26" fmla="*/ 190500 h 2528089"/>
                <a:gd name="connsiteX27" fmla="*/ 520700 w 1468305"/>
                <a:gd name="connsiteY27" fmla="*/ 139700 h 2528089"/>
                <a:gd name="connsiteX28" fmla="*/ 482600 w 1468305"/>
                <a:gd name="connsiteY28" fmla="*/ 114300 h 2528089"/>
                <a:gd name="connsiteX29" fmla="*/ 444500 w 1468305"/>
                <a:gd name="connsiteY29" fmla="*/ 88900 h 2528089"/>
                <a:gd name="connsiteX30" fmla="*/ 406400 w 1468305"/>
                <a:gd name="connsiteY30" fmla="*/ 63500 h 2528089"/>
                <a:gd name="connsiteX31" fmla="*/ 368300 w 1468305"/>
                <a:gd name="connsiteY31" fmla="*/ 50800 h 2528089"/>
                <a:gd name="connsiteX32" fmla="*/ 330200 w 1468305"/>
                <a:gd name="connsiteY32" fmla="*/ 25400 h 2528089"/>
                <a:gd name="connsiteX33" fmla="*/ 254000 w 1468305"/>
                <a:gd name="connsiteY33" fmla="*/ 0 h 2528089"/>
                <a:gd name="connsiteX34" fmla="*/ 165100 w 1468305"/>
                <a:gd name="connsiteY34" fmla="*/ 101600 h 2528089"/>
                <a:gd name="connsiteX35" fmla="*/ 139700 w 1468305"/>
                <a:gd name="connsiteY35" fmla="*/ 139700 h 2528089"/>
                <a:gd name="connsiteX36" fmla="*/ 114300 w 1468305"/>
                <a:gd name="connsiteY36" fmla="*/ 177800 h 2528089"/>
                <a:gd name="connsiteX37" fmla="*/ 63500 w 1468305"/>
                <a:gd name="connsiteY37" fmla="*/ 330200 h 2528089"/>
                <a:gd name="connsiteX38" fmla="*/ 50800 w 1468305"/>
                <a:gd name="connsiteY38" fmla="*/ 368300 h 2528089"/>
                <a:gd name="connsiteX39" fmla="*/ 38100 w 1468305"/>
                <a:gd name="connsiteY39" fmla="*/ 406400 h 2528089"/>
                <a:gd name="connsiteX40" fmla="*/ 25400 w 1468305"/>
                <a:gd name="connsiteY40" fmla="*/ 457200 h 2528089"/>
                <a:gd name="connsiteX41" fmla="*/ 0 w 1468305"/>
                <a:gd name="connsiteY41" fmla="*/ 571500 h 2528089"/>
                <a:gd name="connsiteX42" fmla="*/ 12700 w 1468305"/>
                <a:gd name="connsiteY42" fmla="*/ 965200 h 2528089"/>
                <a:gd name="connsiteX43" fmla="*/ 25400 w 1468305"/>
                <a:gd name="connsiteY43" fmla="*/ 1028700 h 2528089"/>
                <a:gd name="connsiteX44" fmla="*/ 38100 w 1468305"/>
                <a:gd name="connsiteY44" fmla="*/ 1117600 h 2528089"/>
                <a:gd name="connsiteX45" fmla="*/ 50800 w 1468305"/>
                <a:gd name="connsiteY45" fmla="*/ 1168400 h 2528089"/>
                <a:gd name="connsiteX46" fmla="*/ 63500 w 1468305"/>
                <a:gd name="connsiteY46" fmla="*/ 1270000 h 2528089"/>
                <a:gd name="connsiteX47" fmla="*/ 76200 w 1468305"/>
                <a:gd name="connsiteY47" fmla="*/ 1320800 h 2528089"/>
                <a:gd name="connsiteX48" fmla="*/ 101600 w 1468305"/>
                <a:gd name="connsiteY48" fmla="*/ 1447800 h 2528089"/>
                <a:gd name="connsiteX49" fmla="*/ 127000 w 1468305"/>
                <a:gd name="connsiteY49" fmla="*/ 1524000 h 2528089"/>
                <a:gd name="connsiteX50" fmla="*/ 152400 w 1468305"/>
                <a:gd name="connsiteY50" fmla="*/ 1600200 h 2528089"/>
                <a:gd name="connsiteX51" fmla="*/ 190500 w 1468305"/>
                <a:gd name="connsiteY51" fmla="*/ 1714500 h 2528089"/>
                <a:gd name="connsiteX52" fmla="*/ 203200 w 1468305"/>
                <a:gd name="connsiteY52" fmla="*/ 1752600 h 2528089"/>
                <a:gd name="connsiteX53" fmla="*/ 241300 w 1468305"/>
                <a:gd name="connsiteY53" fmla="*/ 1828800 h 2528089"/>
                <a:gd name="connsiteX54" fmla="*/ 292100 w 1468305"/>
                <a:gd name="connsiteY54" fmla="*/ 1905000 h 2528089"/>
                <a:gd name="connsiteX55" fmla="*/ 330200 w 1468305"/>
                <a:gd name="connsiteY55" fmla="*/ 1981200 h 2528089"/>
                <a:gd name="connsiteX56" fmla="*/ 381000 w 1468305"/>
                <a:gd name="connsiteY56" fmla="*/ 2057400 h 2528089"/>
                <a:gd name="connsiteX57" fmla="*/ 406400 w 1468305"/>
                <a:gd name="connsiteY57" fmla="*/ 2095500 h 2528089"/>
                <a:gd name="connsiteX58" fmla="*/ 431800 w 1468305"/>
                <a:gd name="connsiteY58" fmla="*/ 2133600 h 2528089"/>
                <a:gd name="connsiteX59" fmla="*/ 469900 w 1468305"/>
                <a:gd name="connsiteY59" fmla="*/ 2159000 h 2528089"/>
                <a:gd name="connsiteX60" fmla="*/ 558800 w 1468305"/>
                <a:gd name="connsiteY60" fmla="*/ 2273300 h 2528089"/>
                <a:gd name="connsiteX61" fmla="*/ 635000 w 1468305"/>
                <a:gd name="connsiteY61" fmla="*/ 2324100 h 2528089"/>
                <a:gd name="connsiteX62" fmla="*/ 673100 w 1468305"/>
                <a:gd name="connsiteY62" fmla="*/ 2349500 h 2528089"/>
                <a:gd name="connsiteX63" fmla="*/ 711200 w 1468305"/>
                <a:gd name="connsiteY63" fmla="*/ 2374900 h 2528089"/>
                <a:gd name="connsiteX64" fmla="*/ 749300 w 1468305"/>
                <a:gd name="connsiteY64" fmla="*/ 2400300 h 2528089"/>
                <a:gd name="connsiteX65" fmla="*/ 825500 w 1468305"/>
                <a:gd name="connsiteY65" fmla="*/ 2425700 h 2528089"/>
                <a:gd name="connsiteX66" fmla="*/ 863600 w 1468305"/>
                <a:gd name="connsiteY66" fmla="*/ 2451100 h 2528089"/>
                <a:gd name="connsiteX67" fmla="*/ 939800 w 1468305"/>
                <a:gd name="connsiteY67" fmla="*/ 2476500 h 2528089"/>
                <a:gd name="connsiteX68" fmla="*/ 1054100 w 1468305"/>
                <a:gd name="connsiteY68" fmla="*/ 2501900 h 2528089"/>
                <a:gd name="connsiteX69" fmla="*/ 1435100 w 1468305"/>
                <a:gd name="connsiteY69" fmla="*/ 2400300 h 2528089"/>
                <a:gd name="connsiteX70" fmla="*/ 1460500 w 1468305"/>
                <a:gd name="connsiteY70" fmla="*/ 2349500 h 25280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1468305" h="2528089">
                  <a:moveTo>
                    <a:pt x="1460500" y="2349500"/>
                  </a:moveTo>
                  <a:cubicBezTo>
                    <a:pt x="1432983" y="2338917"/>
                    <a:pt x="1333001" y="2345800"/>
                    <a:pt x="1270000" y="2336800"/>
                  </a:cubicBezTo>
                  <a:cubicBezTo>
                    <a:pt x="1243495" y="2333014"/>
                    <a:pt x="1193800" y="2311400"/>
                    <a:pt x="1193800" y="2311400"/>
                  </a:cubicBezTo>
                  <a:cubicBezTo>
                    <a:pt x="1092200" y="2159000"/>
                    <a:pt x="1248833" y="2383367"/>
                    <a:pt x="1130300" y="2247900"/>
                  </a:cubicBezTo>
                  <a:cubicBezTo>
                    <a:pt x="1110198" y="2224926"/>
                    <a:pt x="1096433" y="2197100"/>
                    <a:pt x="1079500" y="2171700"/>
                  </a:cubicBezTo>
                  <a:cubicBezTo>
                    <a:pt x="1071033" y="2159000"/>
                    <a:pt x="1058927" y="2148080"/>
                    <a:pt x="1054100" y="2133600"/>
                  </a:cubicBezTo>
                  <a:cubicBezTo>
                    <a:pt x="1022178" y="2037835"/>
                    <a:pt x="1065239" y="2155877"/>
                    <a:pt x="1016000" y="2057400"/>
                  </a:cubicBezTo>
                  <a:cubicBezTo>
                    <a:pt x="1010013" y="2045426"/>
                    <a:pt x="1009287" y="2031274"/>
                    <a:pt x="1003300" y="2019300"/>
                  </a:cubicBezTo>
                  <a:cubicBezTo>
                    <a:pt x="996474" y="2005648"/>
                    <a:pt x="984099" y="1995148"/>
                    <a:pt x="977900" y="1981200"/>
                  </a:cubicBezTo>
                  <a:cubicBezTo>
                    <a:pt x="953755" y="1926875"/>
                    <a:pt x="954577" y="1905919"/>
                    <a:pt x="939800" y="1854200"/>
                  </a:cubicBezTo>
                  <a:cubicBezTo>
                    <a:pt x="936122" y="1841328"/>
                    <a:pt x="930347" y="1829087"/>
                    <a:pt x="927100" y="1816100"/>
                  </a:cubicBezTo>
                  <a:cubicBezTo>
                    <a:pt x="918225" y="1780600"/>
                    <a:pt x="907361" y="1710369"/>
                    <a:pt x="901700" y="1676400"/>
                  </a:cubicBezTo>
                  <a:cubicBezTo>
                    <a:pt x="905933" y="1587500"/>
                    <a:pt x="907303" y="1498417"/>
                    <a:pt x="914400" y="1409700"/>
                  </a:cubicBezTo>
                  <a:cubicBezTo>
                    <a:pt x="915792" y="1392301"/>
                    <a:pt x="923314" y="1375939"/>
                    <a:pt x="927100" y="1358900"/>
                  </a:cubicBezTo>
                  <a:cubicBezTo>
                    <a:pt x="931783" y="1337828"/>
                    <a:pt x="934565" y="1316341"/>
                    <a:pt x="939800" y="1295400"/>
                  </a:cubicBezTo>
                  <a:cubicBezTo>
                    <a:pt x="943047" y="1282413"/>
                    <a:pt x="949253" y="1270287"/>
                    <a:pt x="952500" y="1257300"/>
                  </a:cubicBezTo>
                  <a:cubicBezTo>
                    <a:pt x="961375" y="1221800"/>
                    <a:pt x="972239" y="1151569"/>
                    <a:pt x="977900" y="1117600"/>
                  </a:cubicBezTo>
                  <a:cubicBezTo>
                    <a:pt x="975745" y="1065879"/>
                    <a:pt x="978976" y="842503"/>
                    <a:pt x="952500" y="736600"/>
                  </a:cubicBezTo>
                  <a:cubicBezTo>
                    <a:pt x="946006" y="710625"/>
                    <a:pt x="935567" y="685800"/>
                    <a:pt x="927100" y="660400"/>
                  </a:cubicBezTo>
                  <a:lnTo>
                    <a:pt x="901700" y="584200"/>
                  </a:lnTo>
                  <a:cubicBezTo>
                    <a:pt x="897467" y="571500"/>
                    <a:pt x="896426" y="557239"/>
                    <a:pt x="889000" y="546100"/>
                  </a:cubicBezTo>
                  <a:lnTo>
                    <a:pt x="812800" y="431800"/>
                  </a:lnTo>
                  <a:cubicBezTo>
                    <a:pt x="804333" y="419100"/>
                    <a:pt x="798193" y="404493"/>
                    <a:pt x="787400" y="393700"/>
                  </a:cubicBezTo>
                  <a:cubicBezTo>
                    <a:pt x="774700" y="381000"/>
                    <a:pt x="760327" y="369777"/>
                    <a:pt x="749300" y="355600"/>
                  </a:cubicBezTo>
                  <a:cubicBezTo>
                    <a:pt x="730558" y="331503"/>
                    <a:pt x="723900" y="296333"/>
                    <a:pt x="698500" y="279400"/>
                  </a:cubicBezTo>
                  <a:lnTo>
                    <a:pt x="622300" y="228600"/>
                  </a:lnTo>
                  <a:cubicBezTo>
                    <a:pt x="613833" y="215900"/>
                    <a:pt x="608387" y="200551"/>
                    <a:pt x="596900" y="190500"/>
                  </a:cubicBezTo>
                  <a:cubicBezTo>
                    <a:pt x="573926" y="170398"/>
                    <a:pt x="546100" y="156633"/>
                    <a:pt x="520700" y="139700"/>
                  </a:cubicBezTo>
                  <a:lnTo>
                    <a:pt x="482600" y="114300"/>
                  </a:lnTo>
                  <a:lnTo>
                    <a:pt x="444500" y="88900"/>
                  </a:lnTo>
                  <a:cubicBezTo>
                    <a:pt x="431800" y="80433"/>
                    <a:pt x="420880" y="68327"/>
                    <a:pt x="406400" y="63500"/>
                  </a:cubicBezTo>
                  <a:cubicBezTo>
                    <a:pt x="393700" y="59267"/>
                    <a:pt x="380274" y="56787"/>
                    <a:pt x="368300" y="50800"/>
                  </a:cubicBezTo>
                  <a:cubicBezTo>
                    <a:pt x="354648" y="43974"/>
                    <a:pt x="344148" y="31599"/>
                    <a:pt x="330200" y="25400"/>
                  </a:cubicBezTo>
                  <a:cubicBezTo>
                    <a:pt x="305734" y="14526"/>
                    <a:pt x="254000" y="0"/>
                    <a:pt x="254000" y="0"/>
                  </a:cubicBezTo>
                  <a:cubicBezTo>
                    <a:pt x="190500" y="42333"/>
                    <a:pt x="224367" y="12700"/>
                    <a:pt x="165100" y="101600"/>
                  </a:cubicBezTo>
                  <a:lnTo>
                    <a:pt x="139700" y="139700"/>
                  </a:lnTo>
                  <a:cubicBezTo>
                    <a:pt x="131233" y="152400"/>
                    <a:pt x="119127" y="163320"/>
                    <a:pt x="114300" y="177800"/>
                  </a:cubicBezTo>
                  <a:lnTo>
                    <a:pt x="63500" y="330200"/>
                  </a:lnTo>
                  <a:lnTo>
                    <a:pt x="50800" y="368300"/>
                  </a:lnTo>
                  <a:cubicBezTo>
                    <a:pt x="46567" y="381000"/>
                    <a:pt x="41347" y="393413"/>
                    <a:pt x="38100" y="406400"/>
                  </a:cubicBezTo>
                  <a:cubicBezTo>
                    <a:pt x="33867" y="423333"/>
                    <a:pt x="29186" y="440161"/>
                    <a:pt x="25400" y="457200"/>
                  </a:cubicBezTo>
                  <a:cubicBezTo>
                    <a:pt x="-6846" y="602308"/>
                    <a:pt x="30973" y="447610"/>
                    <a:pt x="0" y="571500"/>
                  </a:cubicBezTo>
                  <a:cubicBezTo>
                    <a:pt x="4233" y="702733"/>
                    <a:pt x="5417" y="834101"/>
                    <a:pt x="12700" y="965200"/>
                  </a:cubicBezTo>
                  <a:cubicBezTo>
                    <a:pt x="13897" y="986753"/>
                    <a:pt x="21851" y="1007408"/>
                    <a:pt x="25400" y="1028700"/>
                  </a:cubicBezTo>
                  <a:cubicBezTo>
                    <a:pt x="30321" y="1058227"/>
                    <a:pt x="32745" y="1088149"/>
                    <a:pt x="38100" y="1117600"/>
                  </a:cubicBezTo>
                  <a:cubicBezTo>
                    <a:pt x="41222" y="1134773"/>
                    <a:pt x="47931" y="1151183"/>
                    <a:pt x="50800" y="1168400"/>
                  </a:cubicBezTo>
                  <a:cubicBezTo>
                    <a:pt x="56411" y="1202066"/>
                    <a:pt x="57889" y="1236334"/>
                    <a:pt x="63500" y="1270000"/>
                  </a:cubicBezTo>
                  <a:cubicBezTo>
                    <a:pt x="66369" y="1287217"/>
                    <a:pt x="72777" y="1303684"/>
                    <a:pt x="76200" y="1320800"/>
                  </a:cubicBezTo>
                  <a:cubicBezTo>
                    <a:pt x="89931" y="1389456"/>
                    <a:pt x="83901" y="1388802"/>
                    <a:pt x="101600" y="1447800"/>
                  </a:cubicBezTo>
                  <a:cubicBezTo>
                    <a:pt x="109293" y="1473445"/>
                    <a:pt x="118533" y="1498600"/>
                    <a:pt x="127000" y="1524000"/>
                  </a:cubicBezTo>
                  <a:lnTo>
                    <a:pt x="152400" y="1600200"/>
                  </a:lnTo>
                  <a:lnTo>
                    <a:pt x="190500" y="1714500"/>
                  </a:lnTo>
                  <a:cubicBezTo>
                    <a:pt x="194733" y="1727200"/>
                    <a:pt x="195774" y="1741461"/>
                    <a:pt x="203200" y="1752600"/>
                  </a:cubicBezTo>
                  <a:cubicBezTo>
                    <a:pt x="315960" y="1921740"/>
                    <a:pt x="153666" y="1671059"/>
                    <a:pt x="241300" y="1828800"/>
                  </a:cubicBezTo>
                  <a:cubicBezTo>
                    <a:pt x="256125" y="1855485"/>
                    <a:pt x="275167" y="1879600"/>
                    <a:pt x="292100" y="1905000"/>
                  </a:cubicBezTo>
                  <a:cubicBezTo>
                    <a:pt x="404860" y="2074140"/>
                    <a:pt x="242566" y="1823459"/>
                    <a:pt x="330200" y="1981200"/>
                  </a:cubicBezTo>
                  <a:cubicBezTo>
                    <a:pt x="345025" y="2007885"/>
                    <a:pt x="364067" y="2032000"/>
                    <a:pt x="381000" y="2057400"/>
                  </a:cubicBezTo>
                  <a:lnTo>
                    <a:pt x="406400" y="2095500"/>
                  </a:lnTo>
                  <a:cubicBezTo>
                    <a:pt x="414867" y="2108200"/>
                    <a:pt x="419100" y="2125133"/>
                    <a:pt x="431800" y="2133600"/>
                  </a:cubicBezTo>
                  <a:lnTo>
                    <a:pt x="469900" y="2159000"/>
                  </a:lnTo>
                  <a:cubicBezTo>
                    <a:pt x="499448" y="2203323"/>
                    <a:pt x="517479" y="2241161"/>
                    <a:pt x="558800" y="2273300"/>
                  </a:cubicBezTo>
                  <a:cubicBezTo>
                    <a:pt x="582897" y="2292042"/>
                    <a:pt x="609600" y="2307167"/>
                    <a:pt x="635000" y="2324100"/>
                  </a:cubicBezTo>
                  <a:lnTo>
                    <a:pt x="673100" y="2349500"/>
                  </a:lnTo>
                  <a:lnTo>
                    <a:pt x="711200" y="2374900"/>
                  </a:lnTo>
                  <a:cubicBezTo>
                    <a:pt x="723900" y="2383367"/>
                    <a:pt x="734820" y="2395473"/>
                    <a:pt x="749300" y="2400300"/>
                  </a:cubicBezTo>
                  <a:cubicBezTo>
                    <a:pt x="774700" y="2408767"/>
                    <a:pt x="803223" y="2410848"/>
                    <a:pt x="825500" y="2425700"/>
                  </a:cubicBezTo>
                  <a:cubicBezTo>
                    <a:pt x="838200" y="2434167"/>
                    <a:pt x="849652" y="2444901"/>
                    <a:pt x="863600" y="2451100"/>
                  </a:cubicBezTo>
                  <a:cubicBezTo>
                    <a:pt x="888066" y="2461974"/>
                    <a:pt x="914400" y="2468033"/>
                    <a:pt x="939800" y="2476500"/>
                  </a:cubicBezTo>
                  <a:cubicBezTo>
                    <a:pt x="1002329" y="2497343"/>
                    <a:pt x="964695" y="2486999"/>
                    <a:pt x="1054100" y="2501900"/>
                  </a:cubicBezTo>
                  <a:cubicBezTo>
                    <a:pt x="1518733" y="2486912"/>
                    <a:pt x="1457018" y="2619484"/>
                    <a:pt x="1435100" y="2400300"/>
                  </a:cubicBezTo>
                  <a:cubicBezTo>
                    <a:pt x="1433836" y="2387663"/>
                    <a:pt x="1488017" y="2360083"/>
                    <a:pt x="1460500" y="2349500"/>
                  </a:cubicBezTo>
                  <a:close/>
                </a:path>
              </a:pathLst>
            </a:custGeom>
            <a:solidFill>
              <a:srgbClr val="F684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91" name="Agrupar 90">
              <a:extLst>
                <a:ext uri="{FF2B5EF4-FFF2-40B4-BE49-F238E27FC236}">
                  <a16:creationId xmlns="" xmlns:a16="http://schemas.microsoft.com/office/drawing/2014/main" id="{A4083C36-A5AA-488B-9680-836F142B75D1}"/>
                </a:ext>
              </a:extLst>
            </p:cNvPr>
            <p:cNvGrpSpPr/>
            <p:nvPr/>
          </p:nvGrpSpPr>
          <p:grpSpPr>
            <a:xfrm>
              <a:off x="6948264" y="2564904"/>
              <a:ext cx="216023" cy="534373"/>
              <a:chOff x="2555776" y="1988840"/>
              <a:chExt cx="1368152" cy="3384376"/>
            </a:xfrm>
          </p:grpSpPr>
          <p:sp>
            <p:nvSpPr>
              <p:cNvPr id="89" name="Retângulo: Cantos Arredondados 88">
                <a:extLst>
                  <a:ext uri="{FF2B5EF4-FFF2-40B4-BE49-F238E27FC236}">
                    <a16:creationId xmlns="" xmlns:a16="http://schemas.microsoft.com/office/drawing/2014/main" id="{D5EBA878-C390-4B40-8E0F-1971FDCEB45B}"/>
                  </a:ext>
                </a:extLst>
              </p:cNvPr>
              <p:cNvSpPr/>
              <p:nvPr/>
            </p:nvSpPr>
            <p:spPr>
              <a:xfrm>
                <a:off x="2555776" y="1988840"/>
                <a:ext cx="1368152" cy="3384376"/>
              </a:xfrm>
              <a:prstGeom prst="roundRect">
                <a:avLst>
                  <a:gd name="adj" fmla="val 42658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0" name="Retângulo: Cantos Arredondados 89">
                <a:extLst>
                  <a:ext uri="{FF2B5EF4-FFF2-40B4-BE49-F238E27FC236}">
                    <a16:creationId xmlns="" xmlns:a16="http://schemas.microsoft.com/office/drawing/2014/main" id="{1BA872B5-444F-4723-8435-EBB011F75A9F}"/>
                  </a:ext>
                </a:extLst>
              </p:cNvPr>
              <p:cNvSpPr/>
              <p:nvPr/>
            </p:nvSpPr>
            <p:spPr>
              <a:xfrm>
                <a:off x="3131840" y="2276872"/>
                <a:ext cx="582192" cy="1440160"/>
              </a:xfrm>
              <a:prstGeom prst="roundRect">
                <a:avLst>
                  <a:gd name="adj" fmla="val 42658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92" name="Agrupar 91">
              <a:extLst>
                <a:ext uri="{FF2B5EF4-FFF2-40B4-BE49-F238E27FC236}">
                  <a16:creationId xmlns="" xmlns:a16="http://schemas.microsoft.com/office/drawing/2014/main" id="{546743D0-9BF5-4977-9B06-480957C722AF}"/>
                </a:ext>
              </a:extLst>
            </p:cNvPr>
            <p:cNvGrpSpPr/>
            <p:nvPr/>
          </p:nvGrpSpPr>
          <p:grpSpPr>
            <a:xfrm>
              <a:off x="7812360" y="2564904"/>
              <a:ext cx="216023" cy="534373"/>
              <a:chOff x="2555776" y="1988840"/>
              <a:chExt cx="1368152" cy="3384376"/>
            </a:xfrm>
          </p:grpSpPr>
          <p:sp>
            <p:nvSpPr>
              <p:cNvPr id="93" name="Retângulo: Cantos Arredondados 92">
                <a:extLst>
                  <a:ext uri="{FF2B5EF4-FFF2-40B4-BE49-F238E27FC236}">
                    <a16:creationId xmlns="" xmlns:a16="http://schemas.microsoft.com/office/drawing/2014/main" id="{71EE00CC-8324-4062-8AB0-F586EE792436}"/>
                  </a:ext>
                </a:extLst>
              </p:cNvPr>
              <p:cNvSpPr/>
              <p:nvPr/>
            </p:nvSpPr>
            <p:spPr>
              <a:xfrm>
                <a:off x="2555776" y="1988840"/>
                <a:ext cx="1368152" cy="3384376"/>
              </a:xfrm>
              <a:prstGeom prst="roundRect">
                <a:avLst>
                  <a:gd name="adj" fmla="val 42658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4" name="Retângulo: Cantos Arredondados 93">
                <a:extLst>
                  <a:ext uri="{FF2B5EF4-FFF2-40B4-BE49-F238E27FC236}">
                    <a16:creationId xmlns="" xmlns:a16="http://schemas.microsoft.com/office/drawing/2014/main" id="{43A97C27-B5AF-47A0-9E37-E19F5ECA7644}"/>
                  </a:ext>
                </a:extLst>
              </p:cNvPr>
              <p:cNvSpPr/>
              <p:nvPr/>
            </p:nvSpPr>
            <p:spPr>
              <a:xfrm>
                <a:off x="3131840" y="2276872"/>
                <a:ext cx="582192" cy="1440160"/>
              </a:xfrm>
              <a:prstGeom prst="roundRect">
                <a:avLst>
                  <a:gd name="adj" fmla="val 42658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06" name="Agrupar 105">
              <a:extLst>
                <a:ext uri="{FF2B5EF4-FFF2-40B4-BE49-F238E27FC236}">
                  <a16:creationId xmlns="" xmlns:a16="http://schemas.microsoft.com/office/drawing/2014/main" id="{9DC5C874-5349-4E05-A6A0-24FF2821AAAC}"/>
                </a:ext>
              </a:extLst>
            </p:cNvPr>
            <p:cNvGrpSpPr/>
            <p:nvPr/>
          </p:nvGrpSpPr>
          <p:grpSpPr>
            <a:xfrm>
              <a:off x="6617874" y="2420888"/>
              <a:ext cx="1770550" cy="792088"/>
              <a:chOff x="827584" y="1988840"/>
              <a:chExt cx="5472608" cy="2448272"/>
            </a:xfrm>
          </p:grpSpPr>
          <p:sp>
            <p:nvSpPr>
              <p:cNvPr id="102" name="Forma Livre: Forma 101">
                <a:extLst>
                  <a:ext uri="{FF2B5EF4-FFF2-40B4-BE49-F238E27FC236}">
                    <a16:creationId xmlns="" xmlns:a16="http://schemas.microsoft.com/office/drawing/2014/main" id="{8664E959-F4DB-4AF6-B1F8-06F49DB55533}"/>
                  </a:ext>
                </a:extLst>
              </p:cNvPr>
              <p:cNvSpPr/>
              <p:nvPr/>
            </p:nvSpPr>
            <p:spPr>
              <a:xfrm>
                <a:off x="827584" y="1988840"/>
                <a:ext cx="2448272" cy="2448272"/>
              </a:xfrm>
              <a:custGeom>
                <a:avLst/>
                <a:gdLst>
                  <a:gd name="connsiteX0" fmla="*/ 679884 w 1368152"/>
                  <a:gd name="connsiteY0" fmla="*/ 144016 h 1368152"/>
                  <a:gd name="connsiteX1" fmla="*/ 144016 w 1368152"/>
                  <a:gd name="connsiteY1" fmla="*/ 679884 h 1368152"/>
                  <a:gd name="connsiteX2" fmla="*/ 679884 w 1368152"/>
                  <a:gd name="connsiteY2" fmla="*/ 1215752 h 1368152"/>
                  <a:gd name="connsiteX3" fmla="*/ 1215752 w 1368152"/>
                  <a:gd name="connsiteY3" fmla="*/ 679884 h 1368152"/>
                  <a:gd name="connsiteX4" fmla="*/ 679884 w 1368152"/>
                  <a:gd name="connsiteY4" fmla="*/ 144016 h 1368152"/>
                  <a:gd name="connsiteX5" fmla="*/ 684076 w 1368152"/>
                  <a:gd name="connsiteY5" fmla="*/ 0 h 1368152"/>
                  <a:gd name="connsiteX6" fmla="*/ 1368152 w 1368152"/>
                  <a:gd name="connsiteY6" fmla="*/ 684076 h 1368152"/>
                  <a:gd name="connsiteX7" fmla="*/ 684076 w 1368152"/>
                  <a:gd name="connsiteY7" fmla="*/ 1368152 h 1368152"/>
                  <a:gd name="connsiteX8" fmla="*/ 0 w 1368152"/>
                  <a:gd name="connsiteY8" fmla="*/ 684076 h 1368152"/>
                  <a:gd name="connsiteX9" fmla="*/ 684076 w 1368152"/>
                  <a:gd name="connsiteY9" fmla="*/ 0 h 13681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68152" h="1368152">
                    <a:moveTo>
                      <a:pt x="679884" y="144016"/>
                    </a:moveTo>
                    <a:cubicBezTo>
                      <a:pt x="383932" y="144016"/>
                      <a:pt x="144016" y="383932"/>
                      <a:pt x="144016" y="679884"/>
                    </a:cubicBezTo>
                    <a:cubicBezTo>
                      <a:pt x="144016" y="975836"/>
                      <a:pt x="383932" y="1215752"/>
                      <a:pt x="679884" y="1215752"/>
                    </a:cubicBezTo>
                    <a:cubicBezTo>
                      <a:pt x="975836" y="1215752"/>
                      <a:pt x="1215752" y="975836"/>
                      <a:pt x="1215752" y="679884"/>
                    </a:cubicBezTo>
                    <a:cubicBezTo>
                      <a:pt x="1215752" y="383932"/>
                      <a:pt x="975836" y="144016"/>
                      <a:pt x="679884" y="144016"/>
                    </a:cubicBezTo>
                    <a:close/>
                    <a:moveTo>
                      <a:pt x="684076" y="0"/>
                    </a:moveTo>
                    <a:cubicBezTo>
                      <a:pt x="1061881" y="0"/>
                      <a:pt x="1368152" y="306271"/>
                      <a:pt x="1368152" y="684076"/>
                    </a:cubicBezTo>
                    <a:cubicBezTo>
                      <a:pt x="1368152" y="1061881"/>
                      <a:pt x="1061881" y="1368152"/>
                      <a:pt x="684076" y="1368152"/>
                    </a:cubicBezTo>
                    <a:cubicBezTo>
                      <a:pt x="306271" y="1368152"/>
                      <a:pt x="0" y="1061881"/>
                      <a:pt x="0" y="684076"/>
                    </a:cubicBezTo>
                    <a:cubicBezTo>
                      <a:pt x="0" y="306271"/>
                      <a:pt x="306271" y="0"/>
                      <a:pt x="684076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4" name="Retângulo 103">
                <a:extLst>
                  <a:ext uri="{FF2B5EF4-FFF2-40B4-BE49-F238E27FC236}">
                    <a16:creationId xmlns="" xmlns:a16="http://schemas.microsoft.com/office/drawing/2014/main" id="{D7BD7480-778F-4C2C-989D-A2E225CE8C9A}"/>
                  </a:ext>
                </a:extLst>
              </p:cNvPr>
              <p:cNvSpPr/>
              <p:nvPr/>
            </p:nvSpPr>
            <p:spPr>
              <a:xfrm>
                <a:off x="3131840" y="3068960"/>
                <a:ext cx="864096" cy="36004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5" name="Forma Livre: Forma 104">
                <a:extLst>
                  <a:ext uri="{FF2B5EF4-FFF2-40B4-BE49-F238E27FC236}">
                    <a16:creationId xmlns="" xmlns:a16="http://schemas.microsoft.com/office/drawing/2014/main" id="{48637B6E-8631-4826-8083-9DB2E326D6B7}"/>
                  </a:ext>
                </a:extLst>
              </p:cNvPr>
              <p:cNvSpPr/>
              <p:nvPr/>
            </p:nvSpPr>
            <p:spPr>
              <a:xfrm>
                <a:off x="3851920" y="1988840"/>
                <a:ext cx="2448272" cy="2448272"/>
              </a:xfrm>
              <a:custGeom>
                <a:avLst/>
                <a:gdLst>
                  <a:gd name="connsiteX0" fmla="*/ 679884 w 1368152"/>
                  <a:gd name="connsiteY0" fmla="*/ 144016 h 1368152"/>
                  <a:gd name="connsiteX1" fmla="*/ 144016 w 1368152"/>
                  <a:gd name="connsiteY1" fmla="*/ 679884 h 1368152"/>
                  <a:gd name="connsiteX2" fmla="*/ 679884 w 1368152"/>
                  <a:gd name="connsiteY2" fmla="*/ 1215752 h 1368152"/>
                  <a:gd name="connsiteX3" fmla="*/ 1215752 w 1368152"/>
                  <a:gd name="connsiteY3" fmla="*/ 679884 h 1368152"/>
                  <a:gd name="connsiteX4" fmla="*/ 679884 w 1368152"/>
                  <a:gd name="connsiteY4" fmla="*/ 144016 h 1368152"/>
                  <a:gd name="connsiteX5" fmla="*/ 684076 w 1368152"/>
                  <a:gd name="connsiteY5" fmla="*/ 0 h 1368152"/>
                  <a:gd name="connsiteX6" fmla="*/ 1368152 w 1368152"/>
                  <a:gd name="connsiteY6" fmla="*/ 684076 h 1368152"/>
                  <a:gd name="connsiteX7" fmla="*/ 684076 w 1368152"/>
                  <a:gd name="connsiteY7" fmla="*/ 1368152 h 1368152"/>
                  <a:gd name="connsiteX8" fmla="*/ 0 w 1368152"/>
                  <a:gd name="connsiteY8" fmla="*/ 684076 h 1368152"/>
                  <a:gd name="connsiteX9" fmla="*/ 684076 w 1368152"/>
                  <a:gd name="connsiteY9" fmla="*/ 0 h 13681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68152" h="1368152">
                    <a:moveTo>
                      <a:pt x="679884" y="144016"/>
                    </a:moveTo>
                    <a:cubicBezTo>
                      <a:pt x="383932" y="144016"/>
                      <a:pt x="144016" y="383932"/>
                      <a:pt x="144016" y="679884"/>
                    </a:cubicBezTo>
                    <a:cubicBezTo>
                      <a:pt x="144016" y="975836"/>
                      <a:pt x="383932" y="1215752"/>
                      <a:pt x="679884" y="1215752"/>
                    </a:cubicBezTo>
                    <a:cubicBezTo>
                      <a:pt x="975836" y="1215752"/>
                      <a:pt x="1215752" y="975836"/>
                      <a:pt x="1215752" y="679884"/>
                    </a:cubicBezTo>
                    <a:cubicBezTo>
                      <a:pt x="1215752" y="383932"/>
                      <a:pt x="975836" y="144016"/>
                      <a:pt x="679884" y="144016"/>
                    </a:cubicBezTo>
                    <a:close/>
                    <a:moveTo>
                      <a:pt x="684076" y="0"/>
                    </a:moveTo>
                    <a:cubicBezTo>
                      <a:pt x="1061881" y="0"/>
                      <a:pt x="1368152" y="306271"/>
                      <a:pt x="1368152" y="684076"/>
                    </a:cubicBezTo>
                    <a:cubicBezTo>
                      <a:pt x="1368152" y="1061881"/>
                      <a:pt x="1061881" y="1368152"/>
                      <a:pt x="684076" y="1368152"/>
                    </a:cubicBezTo>
                    <a:cubicBezTo>
                      <a:pt x="306271" y="1368152"/>
                      <a:pt x="0" y="1061881"/>
                      <a:pt x="0" y="684076"/>
                    </a:cubicBezTo>
                    <a:cubicBezTo>
                      <a:pt x="0" y="306271"/>
                      <a:pt x="306271" y="0"/>
                      <a:pt x="684076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07" name="Agrupar 106">
              <a:extLst>
                <a:ext uri="{FF2B5EF4-FFF2-40B4-BE49-F238E27FC236}">
                  <a16:creationId xmlns="" xmlns:a16="http://schemas.microsoft.com/office/drawing/2014/main" id="{506823EA-3FC9-4196-BEFD-C448FDAB12CE}"/>
                </a:ext>
              </a:extLst>
            </p:cNvPr>
            <p:cNvGrpSpPr/>
            <p:nvPr/>
          </p:nvGrpSpPr>
          <p:grpSpPr>
            <a:xfrm>
              <a:off x="6948264" y="3573016"/>
              <a:ext cx="1138627" cy="501608"/>
              <a:chOff x="1801781" y="3933056"/>
              <a:chExt cx="1138627" cy="501608"/>
            </a:xfrm>
          </p:grpSpPr>
          <p:sp>
            <p:nvSpPr>
              <p:cNvPr id="108" name="Forma Livre: Forma 107">
                <a:extLst>
                  <a:ext uri="{FF2B5EF4-FFF2-40B4-BE49-F238E27FC236}">
                    <a16:creationId xmlns="" xmlns:a16="http://schemas.microsoft.com/office/drawing/2014/main" id="{C8F6B5D3-BA40-479E-9922-FA5F29F7438B}"/>
                  </a:ext>
                </a:extLst>
              </p:cNvPr>
              <p:cNvSpPr/>
              <p:nvPr/>
            </p:nvSpPr>
            <p:spPr>
              <a:xfrm>
                <a:off x="1801781" y="3933056"/>
                <a:ext cx="528648" cy="501608"/>
              </a:xfrm>
              <a:custGeom>
                <a:avLst/>
                <a:gdLst>
                  <a:gd name="connsiteX0" fmla="*/ 353933 w 1440160"/>
                  <a:gd name="connsiteY0" fmla="*/ 0 h 1210914"/>
                  <a:gd name="connsiteX1" fmla="*/ 548974 w 1440160"/>
                  <a:gd name="connsiteY1" fmla="*/ 10782 h 1210914"/>
                  <a:gd name="connsiteX2" fmla="*/ 1440160 w 1440160"/>
                  <a:gd name="connsiteY2" fmla="*/ 610415 h 1210914"/>
                  <a:gd name="connsiteX3" fmla="*/ 548974 w 1440160"/>
                  <a:gd name="connsiteY3" fmla="*/ 1210048 h 1210914"/>
                  <a:gd name="connsiteX4" fmla="*/ 533309 w 1440160"/>
                  <a:gd name="connsiteY4" fmla="*/ 1210914 h 1210914"/>
                  <a:gd name="connsiteX5" fmla="*/ 517463 w 1440160"/>
                  <a:gd name="connsiteY5" fmla="*/ 1209317 h 1210914"/>
                  <a:gd name="connsiteX6" fmla="*/ 0 w 1440160"/>
                  <a:gd name="connsiteY6" fmla="*/ 574411 h 1210914"/>
                  <a:gd name="connsiteX7" fmla="*/ 285729 w 1440160"/>
                  <a:gd name="connsiteY7" fmla="*/ 37020 h 12109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440160" h="1210914">
                    <a:moveTo>
                      <a:pt x="353933" y="0"/>
                    </a:moveTo>
                    <a:lnTo>
                      <a:pt x="548974" y="10782"/>
                    </a:lnTo>
                    <a:cubicBezTo>
                      <a:pt x="1057573" y="67855"/>
                      <a:pt x="1440160" y="314634"/>
                      <a:pt x="1440160" y="610415"/>
                    </a:cubicBezTo>
                    <a:cubicBezTo>
                      <a:pt x="1440160" y="906197"/>
                      <a:pt x="1057573" y="1152975"/>
                      <a:pt x="548974" y="1210048"/>
                    </a:cubicBezTo>
                    <a:lnTo>
                      <a:pt x="533309" y="1210914"/>
                    </a:lnTo>
                    <a:lnTo>
                      <a:pt x="517463" y="1209317"/>
                    </a:lnTo>
                    <a:cubicBezTo>
                      <a:pt x="222148" y="1148886"/>
                      <a:pt x="0" y="887591"/>
                      <a:pt x="0" y="574411"/>
                    </a:cubicBezTo>
                    <a:cubicBezTo>
                      <a:pt x="0" y="350711"/>
                      <a:pt x="113341" y="153483"/>
                      <a:pt x="285729" y="3702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9" name="Forma Livre: Forma 108">
                <a:extLst>
                  <a:ext uri="{FF2B5EF4-FFF2-40B4-BE49-F238E27FC236}">
                    <a16:creationId xmlns="" xmlns:a16="http://schemas.microsoft.com/office/drawing/2014/main" id="{E802B2CF-95C1-4EB2-BD1A-0F5C25F938FF}"/>
                  </a:ext>
                </a:extLst>
              </p:cNvPr>
              <p:cNvSpPr/>
              <p:nvPr/>
            </p:nvSpPr>
            <p:spPr>
              <a:xfrm flipH="1">
                <a:off x="2411760" y="3933056"/>
                <a:ext cx="528648" cy="501608"/>
              </a:xfrm>
              <a:custGeom>
                <a:avLst/>
                <a:gdLst>
                  <a:gd name="connsiteX0" fmla="*/ 353933 w 1440160"/>
                  <a:gd name="connsiteY0" fmla="*/ 0 h 1210914"/>
                  <a:gd name="connsiteX1" fmla="*/ 548974 w 1440160"/>
                  <a:gd name="connsiteY1" fmla="*/ 10782 h 1210914"/>
                  <a:gd name="connsiteX2" fmla="*/ 1440160 w 1440160"/>
                  <a:gd name="connsiteY2" fmla="*/ 610415 h 1210914"/>
                  <a:gd name="connsiteX3" fmla="*/ 548974 w 1440160"/>
                  <a:gd name="connsiteY3" fmla="*/ 1210048 h 1210914"/>
                  <a:gd name="connsiteX4" fmla="*/ 533309 w 1440160"/>
                  <a:gd name="connsiteY4" fmla="*/ 1210914 h 1210914"/>
                  <a:gd name="connsiteX5" fmla="*/ 517463 w 1440160"/>
                  <a:gd name="connsiteY5" fmla="*/ 1209317 h 1210914"/>
                  <a:gd name="connsiteX6" fmla="*/ 0 w 1440160"/>
                  <a:gd name="connsiteY6" fmla="*/ 574411 h 1210914"/>
                  <a:gd name="connsiteX7" fmla="*/ 285729 w 1440160"/>
                  <a:gd name="connsiteY7" fmla="*/ 37020 h 12109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440160" h="1210914">
                    <a:moveTo>
                      <a:pt x="353933" y="0"/>
                    </a:moveTo>
                    <a:lnTo>
                      <a:pt x="548974" y="10782"/>
                    </a:lnTo>
                    <a:cubicBezTo>
                      <a:pt x="1057573" y="67855"/>
                      <a:pt x="1440160" y="314634"/>
                      <a:pt x="1440160" y="610415"/>
                    </a:cubicBezTo>
                    <a:cubicBezTo>
                      <a:pt x="1440160" y="906197"/>
                      <a:pt x="1057573" y="1152975"/>
                      <a:pt x="548974" y="1210048"/>
                    </a:cubicBezTo>
                    <a:lnTo>
                      <a:pt x="533309" y="1210914"/>
                    </a:lnTo>
                    <a:lnTo>
                      <a:pt x="517463" y="1209317"/>
                    </a:lnTo>
                    <a:cubicBezTo>
                      <a:pt x="222148" y="1148886"/>
                      <a:pt x="0" y="887591"/>
                      <a:pt x="0" y="574411"/>
                    </a:cubicBezTo>
                    <a:cubicBezTo>
                      <a:pt x="0" y="350711"/>
                      <a:pt x="113341" y="153483"/>
                      <a:pt x="285729" y="3702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0" name="Elipse 109">
                <a:extLst>
                  <a:ext uri="{FF2B5EF4-FFF2-40B4-BE49-F238E27FC236}">
                    <a16:creationId xmlns="" xmlns:a16="http://schemas.microsoft.com/office/drawing/2014/main" id="{895EC924-6BE2-4CFF-8A33-0E2AB024DAE1}"/>
                  </a:ext>
                </a:extLst>
              </p:cNvPr>
              <p:cNvSpPr/>
              <p:nvPr/>
            </p:nvSpPr>
            <p:spPr>
              <a:xfrm>
                <a:off x="2249099" y="4095717"/>
                <a:ext cx="243991" cy="243991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1" name="Retângulo: Cantos Arredondados 110">
                <a:extLst>
                  <a:ext uri="{FF2B5EF4-FFF2-40B4-BE49-F238E27FC236}">
                    <a16:creationId xmlns="" xmlns:a16="http://schemas.microsoft.com/office/drawing/2014/main" id="{4BDB2D4F-428B-4635-BB83-B1E7C79E966E}"/>
                  </a:ext>
                </a:extLst>
              </p:cNvPr>
              <p:cNvSpPr/>
              <p:nvPr/>
            </p:nvSpPr>
            <p:spPr>
              <a:xfrm rot="2899544">
                <a:off x="2713492" y="4004394"/>
                <a:ext cx="128510" cy="103376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2" name="Retângulo: Cantos Arredondados 111">
                <a:extLst>
                  <a:ext uri="{FF2B5EF4-FFF2-40B4-BE49-F238E27FC236}">
                    <a16:creationId xmlns="" xmlns:a16="http://schemas.microsoft.com/office/drawing/2014/main" id="{9260998D-CE47-412D-AD06-F84D175B98AC}"/>
                  </a:ext>
                </a:extLst>
              </p:cNvPr>
              <p:cNvSpPr/>
              <p:nvPr/>
            </p:nvSpPr>
            <p:spPr>
              <a:xfrm rot="2899544">
                <a:off x="2379745" y="4151922"/>
                <a:ext cx="65107" cy="52373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3" name="Retângulo: Cantos Arredondados 112">
                <a:extLst>
                  <a:ext uri="{FF2B5EF4-FFF2-40B4-BE49-F238E27FC236}">
                    <a16:creationId xmlns="" xmlns:a16="http://schemas.microsoft.com/office/drawing/2014/main" id="{6D67DA82-6FD4-4F6B-9B37-E66C498A9AA9}"/>
                  </a:ext>
                </a:extLst>
              </p:cNvPr>
              <p:cNvSpPr/>
              <p:nvPr/>
            </p:nvSpPr>
            <p:spPr>
              <a:xfrm rot="2899544">
                <a:off x="2062848" y="4045060"/>
                <a:ext cx="128510" cy="103376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" name="Forma Livre: Forma 1">
              <a:extLst>
                <a:ext uri="{FF2B5EF4-FFF2-40B4-BE49-F238E27FC236}">
                  <a16:creationId xmlns="" xmlns:a16="http://schemas.microsoft.com/office/drawing/2014/main" id="{5AA231EB-8067-4D08-B7D8-E8754103746F}"/>
                </a:ext>
              </a:extLst>
            </p:cNvPr>
            <p:cNvSpPr/>
            <p:nvPr/>
          </p:nvSpPr>
          <p:spPr>
            <a:xfrm>
              <a:off x="5436096" y="2276872"/>
              <a:ext cx="955536" cy="957606"/>
            </a:xfrm>
            <a:custGeom>
              <a:avLst/>
              <a:gdLst>
                <a:gd name="connsiteX0" fmla="*/ 9386 w 955536"/>
                <a:gd name="connsiteY0" fmla="*/ 952500 h 957606"/>
                <a:gd name="connsiteX1" fmla="*/ 15736 w 955536"/>
                <a:gd name="connsiteY1" fmla="*/ 889000 h 957606"/>
                <a:gd name="connsiteX2" fmla="*/ 3036 w 955536"/>
                <a:gd name="connsiteY2" fmla="*/ 730250 h 957606"/>
                <a:gd name="connsiteX3" fmla="*/ 9386 w 955536"/>
                <a:gd name="connsiteY3" fmla="*/ 501650 h 957606"/>
                <a:gd name="connsiteX4" fmla="*/ 22086 w 955536"/>
                <a:gd name="connsiteY4" fmla="*/ 425450 h 957606"/>
                <a:gd name="connsiteX5" fmla="*/ 34786 w 955536"/>
                <a:gd name="connsiteY5" fmla="*/ 387350 h 957606"/>
                <a:gd name="connsiteX6" fmla="*/ 41136 w 955536"/>
                <a:gd name="connsiteY6" fmla="*/ 368300 h 957606"/>
                <a:gd name="connsiteX7" fmla="*/ 47486 w 955536"/>
                <a:gd name="connsiteY7" fmla="*/ 336550 h 957606"/>
                <a:gd name="connsiteX8" fmla="*/ 60186 w 955536"/>
                <a:gd name="connsiteY8" fmla="*/ 298450 h 957606"/>
                <a:gd name="connsiteX9" fmla="*/ 72886 w 955536"/>
                <a:gd name="connsiteY9" fmla="*/ 260350 h 957606"/>
                <a:gd name="connsiteX10" fmla="*/ 79236 w 955536"/>
                <a:gd name="connsiteY10" fmla="*/ 241300 h 957606"/>
                <a:gd name="connsiteX11" fmla="*/ 85586 w 955536"/>
                <a:gd name="connsiteY11" fmla="*/ 222250 h 957606"/>
                <a:gd name="connsiteX12" fmla="*/ 98286 w 955536"/>
                <a:gd name="connsiteY12" fmla="*/ 203200 h 957606"/>
                <a:gd name="connsiteX13" fmla="*/ 110986 w 955536"/>
                <a:gd name="connsiteY13" fmla="*/ 165100 h 957606"/>
                <a:gd name="connsiteX14" fmla="*/ 149086 w 955536"/>
                <a:gd name="connsiteY14" fmla="*/ 107950 h 957606"/>
                <a:gd name="connsiteX15" fmla="*/ 161786 w 955536"/>
                <a:gd name="connsiteY15" fmla="*/ 88900 h 957606"/>
                <a:gd name="connsiteX16" fmla="*/ 174486 w 955536"/>
                <a:gd name="connsiteY16" fmla="*/ 69850 h 957606"/>
                <a:gd name="connsiteX17" fmla="*/ 193536 w 955536"/>
                <a:gd name="connsiteY17" fmla="*/ 31750 h 957606"/>
                <a:gd name="connsiteX18" fmla="*/ 250686 w 955536"/>
                <a:gd name="connsiteY18" fmla="*/ 0 h 957606"/>
                <a:gd name="connsiteX19" fmla="*/ 307836 w 955536"/>
                <a:gd name="connsiteY19" fmla="*/ 31750 h 957606"/>
                <a:gd name="connsiteX20" fmla="*/ 326886 w 955536"/>
                <a:gd name="connsiteY20" fmla="*/ 44450 h 957606"/>
                <a:gd name="connsiteX21" fmla="*/ 384036 w 955536"/>
                <a:gd name="connsiteY21" fmla="*/ 63500 h 957606"/>
                <a:gd name="connsiteX22" fmla="*/ 403086 w 955536"/>
                <a:gd name="connsiteY22" fmla="*/ 69850 h 957606"/>
                <a:gd name="connsiteX23" fmla="*/ 428486 w 955536"/>
                <a:gd name="connsiteY23" fmla="*/ 76200 h 957606"/>
                <a:gd name="connsiteX24" fmla="*/ 466586 w 955536"/>
                <a:gd name="connsiteY24" fmla="*/ 88900 h 957606"/>
                <a:gd name="connsiteX25" fmla="*/ 504686 w 955536"/>
                <a:gd name="connsiteY25" fmla="*/ 114300 h 957606"/>
                <a:gd name="connsiteX26" fmla="*/ 536436 w 955536"/>
                <a:gd name="connsiteY26" fmla="*/ 146050 h 957606"/>
                <a:gd name="connsiteX27" fmla="*/ 568186 w 955536"/>
                <a:gd name="connsiteY27" fmla="*/ 177800 h 957606"/>
                <a:gd name="connsiteX28" fmla="*/ 599936 w 955536"/>
                <a:gd name="connsiteY28" fmla="*/ 203200 h 957606"/>
                <a:gd name="connsiteX29" fmla="*/ 612636 w 955536"/>
                <a:gd name="connsiteY29" fmla="*/ 222250 h 957606"/>
                <a:gd name="connsiteX30" fmla="*/ 650736 w 955536"/>
                <a:gd name="connsiteY30" fmla="*/ 247650 h 957606"/>
                <a:gd name="connsiteX31" fmla="*/ 669786 w 955536"/>
                <a:gd name="connsiteY31" fmla="*/ 260350 h 957606"/>
                <a:gd name="connsiteX32" fmla="*/ 701536 w 955536"/>
                <a:gd name="connsiteY32" fmla="*/ 285750 h 957606"/>
                <a:gd name="connsiteX33" fmla="*/ 739636 w 955536"/>
                <a:gd name="connsiteY33" fmla="*/ 311150 h 957606"/>
                <a:gd name="connsiteX34" fmla="*/ 752336 w 955536"/>
                <a:gd name="connsiteY34" fmla="*/ 330200 h 957606"/>
                <a:gd name="connsiteX35" fmla="*/ 771386 w 955536"/>
                <a:gd name="connsiteY35" fmla="*/ 342900 h 957606"/>
                <a:gd name="connsiteX36" fmla="*/ 796786 w 955536"/>
                <a:gd name="connsiteY36" fmla="*/ 374650 h 957606"/>
                <a:gd name="connsiteX37" fmla="*/ 860286 w 955536"/>
                <a:gd name="connsiteY37" fmla="*/ 469900 h 957606"/>
                <a:gd name="connsiteX38" fmla="*/ 898386 w 955536"/>
                <a:gd name="connsiteY38" fmla="*/ 527050 h 957606"/>
                <a:gd name="connsiteX39" fmla="*/ 911086 w 955536"/>
                <a:gd name="connsiteY39" fmla="*/ 546100 h 957606"/>
                <a:gd name="connsiteX40" fmla="*/ 923786 w 955536"/>
                <a:gd name="connsiteY40" fmla="*/ 584200 h 957606"/>
                <a:gd name="connsiteX41" fmla="*/ 936486 w 955536"/>
                <a:gd name="connsiteY41" fmla="*/ 641350 h 957606"/>
                <a:gd name="connsiteX42" fmla="*/ 949186 w 955536"/>
                <a:gd name="connsiteY42" fmla="*/ 679450 h 957606"/>
                <a:gd name="connsiteX43" fmla="*/ 955536 w 955536"/>
                <a:gd name="connsiteY43" fmla="*/ 698500 h 957606"/>
                <a:gd name="connsiteX44" fmla="*/ 949186 w 955536"/>
                <a:gd name="connsiteY44" fmla="*/ 736600 h 957606"/>
                <a:gd name="connsiteX45" fmla="*/ 930136 w 955536"/>
                <a:gd name="connsiteY45" fmla="*/ 742950 h 957606"/>
                <a:gd name="connsiteX46" fmla="*/ 904736 w 955536"/>
                <a:gd name="connsiteY46" fmla="*/ 749300 h 957606"/>
                <a:gd name="connsiteX47" fmla="*/ 866636 w 955536"/>
                <a:gd name="connsiteY47" fmla="*/ 755650 h 957606"/>
                <a:gd name="connsiteX48" fmla="*/ 828536 w 955536"/>
                <a:gd name="connsiteY48" fmla="*/ 768350 h 957606"/>
                <a:gd name="connsiteX49" fmla="*/ 803136 w 955536"/>
                <a:gd name="connsiteY49" fmla="*/ 774700 h 957606"/>
                <a:gd name="connsiteX50" fmla="*/ 784086 w 955536"/>
                <a:gd name="connsiteY50" fmla="*/ 781050 h 957606"/>
                <a:gd name="connsiteX51" fmla="*/ 733286 w 955536"/>
                <a:gd name="connsiteY51" fmla="*/ 793750 h 957606"/>
                <a:gd name="connsiteX52" fmla="*/ 669786 w 955536"/>
                <a:gd name="connsiteY52" fmla="*/ 812800 h 957606"/>
                <a:gd name="connsiteX53" fmla="*/ 650736 w 955536"/>
                <a:gd name="connsiteY53" fmla="*/ 819150 h 957606"/>
                <a:gd name="connsiteX54" fmla="*/ 631686 w 955536"/>
                <a:gd name="connsiteY54" fmla="*/ 825500 h 957606"/>
                <a:gd name="connsiteX55" fmla="*/ 574536 w 955536"/>
                <a:gd name="connsiteY55" fmla="*/ 850900 h 957606"/>
                <a:gd name="connsiteX56" fmla="*/ 523736 w 955536"/>
                <a:gd name="connsiteY56" fmla="*/ 863600 h 957606"/>
                <a:gd name="connsiteX57" fmla="*/ 498336 w 955536"/>
                <a:gd name="connsiteY57" fmla="*/ 869950 h 957606"/>
                <a:gd name="connsiteX58" fmla="*/ 453886 w 955536"/>
                <a:gd name="connsiteY58" fmla="*/ 882650 h 957606"/>
                <a:gd name="connsiteX59" fmla="*/ 422136 w 955536"/>
                <a:gd name="connsiteY59" fmla="*/ 889000 h 957606"/>
                <a:gd name="connsiteX60" fmla="*/ 352286 w 955536"/>
                <a:gd name="connsiteY60" fmla="*/ 901700 h 957606"/>
                <a:gd name="connsiteX61" fmla="*/ 333236 w 955536"/>
                <a:gd name="connsiteY61" fmla="*/ 908050 h 957606"/>
                <a:gd name="connsiteX62" fmla="*/ 307836 w 955536"/>
                <a:gd name="connsiteY62" fmla="*/ 914400 h 957606"/>
                <a:gd name="connsiteX63" fmla="*/ 269736 w 955536"/>
                <a:gd name="connsiteY63" fmla="*/ 927100 h 957606"/>
                <a:gd name="connsiteX64" fmla="*/ 244336 w 955536"/>
                <a:gd name="connsiteY64" fmla="*/ 933450 h 957606"/>
                <a:gd name="connsiteX65" fmla="*/ 225286 w 955536"/>
                <a:gd name="connsiteY65" fmla="*/ 939800 h 957606"/>
                <a:gd name="connsiteX66" fmla="*/ 161786 w 955536"/>
                <a:gd name="connsiteY66" fmla="*/ 952500 h 957606"/>
                <a:gd name="connsiteX67" fmla="*/ 9386 w 955536"/>
                <a:gd name="connsiteY67" fmla="*/ 952500 h 957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955536" h="957606">
                  <a:moveTo>
                    <a:pt x="9386" y="952500"/>
                  </a:moveTo>
                  <a:cubicBezTo>
                    <a:pt x="-14956" y="941917"/>
                    <a:pt x="15736" y="910272"/>
                    <a:pt x="15736" y="889000"/>
                  </a:cubicBezTo>
                  <a:cubicBezTo>
                    <a:pt x="15736" y="797653"/>
                    <a:pt x="13760" y="794596"/>
                    <a:pt x="3036" y="730250"/>
                  </a:cubicBezTo>
                  <a:cubicBezTo>
                    <a:pt x="5153" y="654050"/>
                    <a:pt x="4631" y="577731"/>
                    <a:pt x="9386" y="501650"/>
                  </a:cubicBezTo>
                  <a:cubicBezTo>
                    <a:pt x="10992" y="475950"/>
                    <a:pt x="13943" y="449879"/>
                    <a:pt x="22086" y="425450"/>
                  </a:cubicBezTo>
                  <a:lnTo>
                    <a:pt x="34786" y="387350"/>
                  </a:lnTo>
                  <a:cubicBezTo>
                    <a:pt x="36903" y="381000"/>
                    <a:pt x="39823" y="374864"/>
                    <a:pt x="41136" y="368300"/>
                  </a:cubicBezTo>
                  <a:cubicBezTo>
                    <a:pt x="43253" y="357717"/>
                    <a:pt x="44646" y="346963"/>
                    <a:pt x="47486" y="336550"/>
                  </a:cubicBezTo>
                  <a:cubicBezTo>
                    <a:pt x="51008" y="323635"/>
                    <a:pt x="55953" y="311150"/>
                    <a:pt x="60186" y="298450"/>
                  </a:cubicBezTo>
                  <a:lnTo>
                    <a:pt x="72886" y="260350"/>
                  </a:lnTo>
                  <a:lnTo>
                    <a:pt x="79236" y="241300"/>
                  </a:lnTo>
                  <a:cubicBezTo>
                    <a:pt x="81353" y="234950"/>
                    <a:pt x="81873" y="227819"/>
                    <a:pt x="85586" y="222250"/>
                  </a:cubicBezTo>
                  <a:cubicBezTo>
                    <a:pt x="89819" y="215900"/>
                    <a:pt x="95186" y="210174"/>
                    <a:pt x="98286" y="203200"/>
                  </a:cubicBezTo>
                  <a:cubicBezTo>
                    <a:pt x="103723" y="190967"/>
                    <a:pt x="103560" y="176239"/>
                    <a:pt x="110986" y="165100"/>
                  </a:cubicBezTo>
                  <a:lnTo>
                    <a:pt x="149086" y="107950"/>
                  </a:lnTo>
                  <a:lnTo>
                    <a:pt x="161786" y="88900"/>
                  </a:lnTo>
                  <a:cubicBezTo>
                    <a:pt x="166019" y="82550"/>
                    <a:pt x="172073" y="77090"/>
                    <a:pt x="174486" y="69850"/>
                  </a:cubicBezTo>
                  <a:cubicBezTo>
                    <a:pt x="179016" y="56261"/>
                    <a:pt x="181950" y="41887"/>
                    <a:pt x="193536" y="31750"/>
                  </a:cubicBezTo>
                  <a:cubicBezTo>
                    <a:pt x="220409" y="8236"/>
                    <a:pt x="224521" y="8722"/>
                    <a:pt x="250686" y="0"/>
                  </a:cubicBezTo>
                  <a:cubicBezTo>
                    <a:pt x="284216" y="11177"/>
                    <a:pt x="264167" y="2637"/>
                    <a:pt x="307836" y="31750"/>
                  </a:cubicBezTo>
                  <a:cubicBezTo>
                    <a:pt x="314186" y="35983"/>
                    <a:pt x="319646" y="42037"/>
                    <a:pt x="326886" y="44450"/>
                  </a:cubicBezTo>
                  <a:lnTo>
                    <a:pt x="384036" y="63500"/>
                  </a:lnTo>
                  <a:cubicBezTo>
                    <a:pt x="390386" y="65617"/>
                    <a:pt x="396592" y="68227"/>
                    <a:pt x="403086" y="69850"/>
                  </a:cubicBezTo>
                  <a:cubicBezTo>
                    <a:pt x="411553" y="71967"/>
                    <a:pt x="420127" y="73692"/>
                    <a:pt x="428486" y="76200"/>
                  </a:cubicBezTo>
                  <a:cubicBezTo>
                    <a:pt x="441308" y="80047"/>
                    <a:pt x="455447" y="81474"/>
                    <a:pt x="466586" y="88900"/>
                  </a:cubicBezTo>
                  <a:lnTo>
                    <a:pt x="504686" y="114300"/>
                  </a:lnTo>
                  <a:cubicBezTo>
                    <a:pt x="538553" y="165100"/>
                    <a:pt x="494103" y="103717"/>
                    <a:pt x="536436" y="146050"/>
                  </a:cubicBezTo>
                  <a:cubicBezTo>
                    <a:pt x="578769" y="188383"/>
                    <a:pt x="517386" y="143933"/>
                    <a:pt x="568186" y="177800"/>
                  </a:cubicBezTo>
                  <a:cubicBezTo>
                    <a:pt x="604582" y="232395"/>
                    <a:pt x="556119" y="168147"/>
                    <a:pt x="599936" y="203200"/>
                  </a:cubicBezTo>
                  <a:cubicBezTo>
                    <a:pt x="605895" y="207968"/>
                    <a:pt x="606893" y="217224"/>
                    <a:pt x="612636" y="222250"/>
                  </a:cubicBezTo>
                  <a:cubicBezTo>
                    <a:pt x="624123" y="232301"/>
                    <a:pt x="638036" y="239183"/>
                    <a:pt x="650736" y="247650"/>
                  </a:cubicBezTo>
                  <a:lnTo>
                    <a:pt x="669786" y="260350"/>
                  </a:lnTo>
                  <a:cubicBezTo>
                    <a:pt x="693252" y="295549"/>
                    <a:pt x="669060" y="267708"/>
                    <a:pt x="701536" y="285750"/>
                  </a:cubicBezTo>
                  <a:cubicBezTo>
                    <a:pt x="714879" y="293163"/>
                    <a:pt x="739636" y="311150"/>
                    <a:pt x="739636" y="311150"/>
                  </a:cubicBezTo>
                  <a:cubicBezTo>
                    <a:pt x="743869" y="317500"/>
                    <a:pt x="746940" y="324804"/>
                    <a:pt x="752336" y="330200"/>
                  </a:cubicBezTo>
                  <a:cubicBezTo>
                    <a:pt x="757732" y="335596"/>
                    <a:pt x="766618" y="336941"/>
                    <a:pt x="771386" y="342900"/>
                  </a:cubicBezTo>
                  <a:cubicBezTo>
                    <a:pt x="806439" y="386717"/>
                    <a:pt x="742191" y="338254"/>
                    <a:pt x="796786" y="374650"/>
                  </a:cubicBezTo>
                  <a:lnTo>
                    <a:pt x="860286" y="469900"/>
                  </a:lnTo>
                  <a:lnTo>
                    <a:pt x="898386" y="527050"/>
                  </a:lnTo>
                  <a:cubicBezTo>
                    <a:pt x="902619" y="533400"/>
                    <a:pt x="908673" y="538860"/>
                    <a:pt x="911086" y="546100"/>
                  </a:cubicBezTo>
                  <a:lnTo>
                    <a:pt x="923786" y="584200"/>
                  </a:lnTo>
                  <a:cubicBezTo>
                    <a:pt x="941954" y="638704"/>
                    <a:pt x="914135" y="551945"/>
                    <a:pt x="936486" y="641350"/>
                  </a:cubicBezTo>
                  <a:cubicBezTo>
                    <a:pt x="939733" y="654337"/>
                    <a:pt x="944953" y="666750"/>
                    <a:pt x="949186" y="679450"/>
                  </a:cubicBezTo>
                  <a:lnTo>
                    <a:pt x="955536" y="698500"/>
                  </a:lnTo>
                  <a:cubicBezTo>
                    <a:pt x="953419" y="711200"/>
                    <a:pt x="955574" y="725421"/>
                    <a:pt x="949186" y="736600"/>
                  </a:cubicBezTo>
                  <a:cubicBezTo>
                    <a:pt x="945865" y="742412"/>
                    <a:pt x="936572" y="741111"/>
                    <a:pt x="930136" y="742950"/>
                  </a:cubicBezTo>
                  <a:cubicBezTo>
                    <a:pt x="921745" y="745348"/>
                    <a:pt x="913294" y="747588"/>
                    <a:pt x="904736" y="749300"/>
                  </a:cubicBezTo>
                  <a:cubicBezTo>
                    <a:pt x="892111" y="751825"/>
                    <a:pt x="879127" y="752527"/>
                    <a:pt x="866636" y="755650"/>
                  </a:cubicBezTo>
                  <a:cubicBezTo>
                    <a:pt x="853649" y="758897"/>
                    <a:pt x="841523" y="765103"/>
                    <a:pt x="828536" y="768350"/>
                  </a:cubicBezTo>
                  <a:cubicBezTo>
                    <a:pt x="820069" y="770467"/>
                    <a:pt x="811527" y="772302"/>
                    <a:pt x="803136" y="774700"/>
                  </a:cubicBezTo>
                  <a:cubicBezTo>
                    <a:pt x="796700" y="776539"/>
                    <a:pt x="790544" y="779289"/>
                    <a:pt x="784086" y="781050"/>
                  </a:cubicBezTo>
                  <a:cubicBezTo>
                    <a:pt x="767247" y="785643"/>
                    <a:pt x="750219" y="789517"/>
                    <a:pt x="733286" y="793750"/>
                  </a:cubicBezTo>
                  <a:cubicBezTo>
                    <a:pt x="694899" y="803347"/>
                    <a:pt x="716165" y="797340"/>
                    <a:pt x="669786" y="812800"/>
                  </a:cubicBezTo>
                  <a:lnTo>
                    <a:pt x="650736" y="819150"/>
                  </a:lnTo>
                  <a:cubicBezTo>
                    <a:pt x="644386" y="821267"/>
                    <a:pt x="637255" y="821787"/>
                    <a:pt x="631686" y="825500"/>
                  </a:cubicBezTo>
                  <a:cubicBezTo>
                    <a:pt x="606667" y="842179"/>
                    <a:pt x="610808" y="841832"/>
                    <a:pt x="574536" y="850900"/>
                  </a:cubicBezTo>
                  <a:lnTo>
                    <a:pt x="523736" y="863600"/>
                  </a:lnTo>
                  <a:cubicBezTo>
                    <a:pt x="515269" y="865717"/>
                    <a:pt x="506615" y="867190"/>
                    <a:pt x="498336" y="869950"/>
                  </a:cubicBezTo>
                  <a:cubicBezTo>
                    <a:pt x="477122" y="877021"/>
                    <a:pt x="477806" y="877334"/>
                    <a:pt x="453886" y="882650"/>
                  </a:cubicBezTo>
                  <a:cubicBezTo>
                    <a:pt x="443350" y="884991"/>
                    <a:pt x="432755" y="887069"/>
                    <a:pt x="422136" y="889000"/>
                  </a:cubicBezTo>
                  <a:cubicBezTo>
                    <a:pt x="401377" y="892774"/>
                    <a:pt x="373200" y="896472"/>
                    <a:pt x="352286" y="901700"/>
                  </a:cubicBezTo>
                  <a:cubicBezTo>
                    <a:pt x="345792" y="903323"/>
                    <a:pt x="339672" y="906211"/>
                    <a:pt x="333236" y="908050"/>
                  </a:cubicBezTo>
                  <a:cubicBezTo>
                    <a:pt x="324845" y="910448"/>
                    <a:pt x="316195" y="911892"/>
                    <a:pt x="307836" y="914400"/>
                  </a:cubicBezTo>
                  <a:cubicBezTo>
                    <a:pt x="295014" y="918247"/>
                    <a:pt x="282723" y="923853"/>
                    <a:pt x="269736" y="927100"/>
                  </a:cubicBezTo>
                  <a:cubicBezTo>
                    <a:pt x="261269" y="929217"/>
                    <a:pt x="252727" y="931052"/>
                    <a:pt x="244336" y="933450"/>
                  </a:cubicBezTo>
                  <a:cubicBezTo>
                    <a:pt x="237900" y="935289"/>
                    <a:pt x="231722" y="937961"/>
                    <a:pt x="225286" y="939800"/>
                  </a:cubicBezTo>
                  <a:cubicBezTo>
                    <a:pt x="209524" y="944303"/>
                    <a:pt x="175848" y="952046"/>
                    <a:pt x="161786" y="952500"/>
                  </a:cubicBezTo>
                  <a:cubicBezTo>
                    <a:pt x="108897" y="954206"/>
                    <a:pt x="33728" y="963083"/>
                    <a:pt x="9386" y="952500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" name="Retângulo: Cantos Arredondados 2">
              <a:extLst>
                <a:ext uri="{FF2B5EF4-FFF2-40B4-BE49-F238E27FC236}">
                  <a16:creationId xmlns="" xmlns:a16="http://schemas.microsoft.com/office/drawing/2014/main" id="{44C6775D-5041-4878-AA02-F705A13540D9}"/>
                </a:ext>
              </a:extLst>
            </p:cNvPr>
            <p:cNvSpPr/>
            <p:nvPr/>
          </p:nvSpPr>
          <p:spPr>
            <a:xfrm>
              <a:off x="6804248" y="4725144"/>
              <a:ext cx="576064" cy="360040"/>
            </a:xfrm>
            <a:prstGeom prst="roundRect">
              <a:avLst>
                <a:gd name="adj" fmla="val 50000"/>
              </a:avLst>
            </a:prstGeom>
            <a:solidFill>
              <a:srgbClr val="A865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Retângulo: Cantos Arredondados 39">
              <a:extLst>
                <a:ext uri="{FF2B5EF4-FFF2-40B4-BE49-F238E27FC236}">
                  <a16:creationId xmlns="" xmlns:a16="http://schemas.microsoft.com/office/drawing/2014/main" id="{6D9E1857-21BE-415D-9E5E-D6638BFD720B}"/>
                </a:ext>
              </a:extLst>
            </p:cNvPr>
            <p:cNvSpPr/>
            <p:nvPr/>
          </p:nvSpPr>
          <p:spPr>
            <a:xfrm>
              <a:off x="7596336" y="4725144"/>
              <a:ext cx="576064" cy="360040"/>
            </a:xfrm>
            <a:prstGeom prst="roundRect">
              <a:avLst>
                <a:gd name="adj" fmla="val 50000"/>
              </a:avLst>
            </a:prstGeom>
            <a:solidFill>
              <a:srgbClr val="A865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7" name="Grupo 6"/>
          <p:cNvGrpSpPr/>
          <p:nvPr/>
        </p:nvGrpSpPr>
        <p:grpSpPr>
          <a:xfrm>
            <a:off x="4813301" y="3077653"/>
            <a:ext cx="346672" cy="521771"/>
            <a:chOff x="395536" y="854301"/>
            <a:chExt cx="451075" cy="678907"/>
          </a:xfrm>
        </p:grpSpPr>
        <p:sp>
          <p:nvSpPr>
            <p:cNvPr id="5" name="Elipse 4"/>
            <p:cNvSpPr/>
            <p:nvPr/>
          </p:nvSpPr>
          <p:spPr>
            <a:xfrm>
              <a:off x="395536" y="1082133"/>
              <a:ext cx="451075" cy="451075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Triângulo isósceles 5"/>
            <p:cNvSpPr/>
            <p:nvPr/>
          </p:nvSpPr>
          <p:spPr>
            <a:xfrm>
              <a:off x="395536" y="854301"/>
              <a:ext cx="451075" cy="388858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525877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tângulo: Cantos Arredondados 72">
            <a:extLst>
              <a:ext uri="{FF2B5EF4-FFF2-40B4-BE49-F238E27FC236}">
                <a16:creationId xmlns="" xmlns:a16="http://schemas.microsoft.com/office/drawing/2014/main" id="{3776B7C3-79BF-42BB-AFCA-7B914CC5A530}"/>
              </a:ext>
            </a:extLst>
          </p:cNvPr>
          <p:cNvSpPr/>
          <p:nvPr/>
        </p:nvSpPr>
        <p:spPr>
          <a:xfrm rot="20034904">
            <a:off x="5246543" y="3239078"/>
            <a:ext cx="315277" cy="848492"/>
          </a:xfrm>
          <a:prstGeom prst="roundRect">
            <a:avLst>
              <a:gd name="adj" fmla="val 50000"/>
            </a:avLst>
          </a:prstGeom>
          <a:solidFill>
            <a:srgbClr val="5FB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2" name="Retângulo: Cantos Arredondados 71">
            <a:extLst>
              <a:ext uri="{FF2B5EF4-FFF2-40B4-BE49-F238E27FC236}">
                <a16:creationId xmlns="" xmlns:a16="http://schemas.microsoft.com/office/drawing/2014/main" id="{82990AFB-1CD1-4797-8B2A-22094779DEC4}"/>
              </a:ext>
            </a:extLst>
          </p:cNvPr>
          <p:cNvSpPr/>
          <p:nvPr/>
        </p:nvSpPr>
        <p:spPr>
          <a:xfrm rot="19293823">
            <a:off x="3635350" y="2539993"/>
            <a:ext cx="312530" cy="1126460"/>
          </a:xfrm>
          <a:prstGeom prst="roundRect">
            <a:avLst>
              <a:gd name="adj" fmla="val 50000"/>
            </a:avLst>
          </a:prstGeom>
          <a:solidFill>
            <a:srgbClr val="5FB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Retângulo: Cantos Arredondados 50">
            <a:extLst>
              <a:ext uri="{FF2B5EF4-FFF2-40B4-BE49-F238E27FC236}">
                <a16:creationId xmlns="" xmlns:a16="http://schemas.microsoft.com/office/drawing/2014/main" id="{EA8D339A-3BEF-4EB7-9A9C-104EF6E2149F}"/>
              </a:ext>
            </a:extLst>
          </p:cNvPr>
          <p:cNvSpPr/>
          <p:nvPr/>
        </p:nvSpPr>
        <p:spPr>
          <a:xfrm>
            <a:off x="3995936" y="2852936"/>
            <a:ext cx="1296144" cy="1584176"/>
          </a:xfrm>
          <a:prstGeom prst="roundRect">
            <a:avLst>
              <a:gd name="adj" fmla="val 39245"/>
            </a:avLst>
          </a:prstGeom>
          <a:solidFill>
            <a:srgbClr val="5FB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Retângulo: Cantos Arredondados 51">
            <a:extLst>
              <a:ext uri="{FF2B5EF4-FFF2-40B4-BE49-F238E27FC236}">
                <a16:creationId xmlns="" xmlns:a16="http://schemas.microsoft.com/office/drawing/2014/main" id="{868A3825-BADD-4E4A-9947-35E44039B0AC}"/>
              </a:ext>
            </a:extLst>
          </p:cNvPr>
          <p:cNvSpPr/>
          <p:nvPr/>
        </p:nvSpPr>
        <p:spPr>
          <a:xfrm>
            <a:off x="4355976" y="2564904"/>
            <a:ext cx="504056" cy="720080"/>
          </a:xfrm>
          <a:prstGeom prst="roundRect">
            <a:avLst>
              <a:gd name="adj" fmla="val 50000"/>
            </a:avLst>
          </a:prstGeom>
          <a:solidFill>
            <a:srgbClr val="5FB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50" name="Agrupar 49">
            <a:extLst>
              <a:ext uri="{FF2B5EF4-FFF2-40B4-BE49-F238E27FC236}">
                <a16:creationId xmlns="" xmlns:a16="http://schemas.microsoft.com/office/drawing/2014/main" id="{1F846C04-AA34-4FFE-8358-B035A411770B}"/>
              </a:ext>
            </a:extLst>
          </p:cNvPr>
          <p:cNvGrpSpPr/>
          <p:nvPr/>
        </p:nvGrpSpPr>
        <p:grpSpPr>
          <a:xfrm>
            <a:off x="3995936" y="1484784"/>
            <a:ext cx="1296144" cy="1590704"/>
            <a:chOff x="4572000" y="1412776"/>
            <a:chExt cx="2757671" cy="3384375"/>
          </a:xfrm>
        </p:grpSpPr>
        <p:sp>
          <p:nvSpPr>
            <p:cNvPr id="4" name="Retângulo: Cantos Arredondados 3">
              <a:extLst>
                <a:ext uri="{FF2B5EF4-FFF2-40B4-BE49-F238E27FC236}">
                  <a16:creationId xmlns="" xmlns:a16="http://schemas.microsoft.com/office/drawing/2014/main" id="{E1CD0C35-1A92-4DF6-85F2-4F43649D3F16}"/>
                </a:ext>
              </a:extLst>
            </p:cNvPr>
            <p:cNvSpPr/>
            <p:nvPr/>
          </p:nvSpPr>
          <p:spPr>
            <a:xfrm>
              <a:off x="4572000" y="1412776"/>
              <a:ext cx="2757671" cy="3384375"/>
            </a:xfrm>
            <a:prstGeom prst="roundRect">
              <a:avLst>
                <a:gd name="adj" fmla="val 50000"/>
              </a:avLst>
            </a:prstGeom>
            <a:solidFill>
              <a:srgbClr val="5FB5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Retângulo: Cantos Arredondados 15">
              <a:extLst>
                <a:ext uri="{FF2B5EF4-FFF2-40B4-BE49-F238E27FC236}">
                  <a16:creationId xmlns="" xmlns:a16="http://schemas.microsoft.com/office/drawing/2014/main" id="{2FE37A45-A208-46CD-8D90-F64E8990BD61}"/>
                </a:ext>
              </a:extLst>
            </p:cNvPr>
            <p:cNvSpPr/>
            <p:nvPr/>
          </p:nvSpPr>
          <p:spPr>
            <a:xfrm>
              <a:off x="6257243" y="2331999"/>
              <a:ext cx="766020" cy="814890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4" name="Forma Livre: Forma 33">
              <a:extLst>
                <a:ext uri="{FF2B5EF4-FFF2-40B4-BE49-F238E27FC236}">
                  <a16:creationId xmlns="" xmlns:a16="http://schemas.microsoft.com/office/drawing/2014/main" id="{8F7A9C6C-7FF3-4794-9532-7207E2B80FB5}"/>
                </a:ext>
              </a:extLst>
            </p:cNvPr>
            <p:cNvSpPr/>
            <p:nvPr/>
          </p:nvSpPr>
          <p:spPr>
            <a:xfrm rot="20598445">
              <a:off x="5496410" y="3533925"/>
              <a:ext cx="1322032" cy="613924"/>
            </a:xfrm>
            <a:custGeom>
              <a:avLst/>
              <a:gdLst>
                <a:gd name="connsiteX0" fmla="*/ 1510584 w 1512169"/>
                <a:gd name="connsiteY0" fmla="*/ 0 h 766706"/>
                <a:gd name="connsiteX1" fmla="*/ 1512169 w 1512169"/>
                <a:gd name="connsiteY1" fmla="*/ 15728 h 766706"/>
                <a:gd name="connsiteX2" fmla="*/ 1512168 w 1512169"/>
                <a:gd name="connsiteY2" fmla="*/ 15728 h 766706"/>
                <a:gd name="connsiteX3" fmla="*/ 761190 w 1512169"/>
                <a:gd name="connsiteY3" fmla="*/ 766706 h 766706"/>
                <a:gd name="connsiteX4" fmla="*/ 750978 w 1512169"/>
                <a:gd name="connsiteY4" fmla="*/ 766705 h 766706"/>
                <a:gd name="connsiteX5" fmla="*/ 15258 w 1512169"/>
                <a:gd name="connsiteY5" fmla="*/ 167076 h 766706"/>
                <a:gd name="connsiteX6" fmla="*/ 0 w 1512169"/>
                <a:gd name="connsiteY6" fmla="*/ 15728 h 766706"/>
                <a:gd name="connsiteX7" fmla="*/ 166 w 1512169"/>
                <a:gd name="connsiteY7" fmla="*/ 14083 h 766706"/>
                <a:gd name="connsiteX8" fmla="*/ 62019 w 1512169"/>
                <a:gd name="connsiteY8" fmla="*/ 62761 h 766706"/>
                <a:gd name="connsiteX9" fmla="*/ 691253 w 1512169"/>
                <a:gd name="connsiteY9" fmla="*/ 255426 h 766706"/>
                <a:gd name="connsiteX10" fmla="*/ 704828 w 1512169"/>
                <a:gd name="connsiteY10" fmla="*/ 255881 h 766706"/>
                <a:gd name="connsiteX11" fmla="*/ 1418058 w 1512169"/>
                <a:gd name="connsiteY11" fmla="*/ 59698 h 766706"/>
                <a:gd name="connsiteX12" fmla="*/ 1488145 w 1512169"/>
                <a:gd name="connsiteY12" fmla="*/ 0 h 766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12169" h="766706">
                  <a:moveTo>
                    <a:pt x="1510584" y="0"/>
                  </a:moveTo>
                  <a:lnTo>
                    <a:pt x="1512169" y="15728"/>
                  </a:lnTo>
                  <a:lnTo>
                    <a:pt x="1512168" y="15728"/>
                  </a:lnTo>
                  <a:cubicBezTo>
                    <a:pt x="1512168" y="430482"/>
                    <a:pt x="1175944" y="766706"/>
                    <a:pt x="761190" y="766706"/>
                  </a:cubicBezTo>
                  <a:lnTo>
                    <a:pt x="750978" y="766705"/>
                  </a:lnTo>
                  <a:cubicBezTo>
                    <a:pt x="388069" y="766705"/>
                    <a:pt x="85283" y="509284"/>
                    <a:pt x="15258" y="167076"/>
                  </a:cubicBezTo>
                  <a:lnTo>
                    <a:pt x="0" y="15728"/>
                  </a:lnTo>
                  <a:lnTo>
                    <a:pt x="166" y="14083"/>
                  </a:lnTo>
                  <a:lnTo>
                    <a:pt x="62019" y="62761"/>
                  </a:lnTo>
                  <a:cubicBezTo>
                    <a:pt x="230988" y="175614"/>
                    <a:pt x="450053" y="247345"/>
                    <a:pt x="691253" y="255426"/>
                  </a:cubicBezTo>
                  <a:lnTo>
                    <a:pt x="704828" y="255881"/>
                  </a:lnTo>
                  <a:cubicBezTo>
                    <a:pt x="980485" y="265117"/>
                    <a:pt x="1232861" y="189469"/>
                    <a:pt x="1418058" y="59698"/>
                  </a:cubicBezTo>
                  <a:lnTo>
                    <a:pt x="148814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Retângulo: Cantos Arredondados 37">
              <a:extLst>
                <a:ext uri="{FF2B5EF4-FFF2-40B4-BE49-F238E27FC236}">
                  <a16:creationId xmlns="" xmlns:a16="http://schemas.microsoft.com/office/drawing/2014/main" id="{DE13D433-7173-4D78-99E3-54F285628D82}"/>
                </a:ext>
              </a:extLst>
            </p:cNvPr>
            <p:cNvSpPr/>
            <p:nvPr/>
          </p:nvSpPr>
          <p:spPr>
            <a:xfrm rot="20734014">
              <a:off x="5953079" y="3840334"/>
              <a:ext cx="506008" cy="745600"/>
            </a:xfrm>
            <a:prstGeom prst="roundRect">
              <a:avLst>
                <a:gd name="adj" fmla="val 50000"/>
              </a:avLst>
            </a:prstGeom>
            <a:solidFill>
              <a:srgbClr val="D07C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9" name="Arco 38">
              <a:extLst>
                <a:ext uri="{FF2B5EF4-FFF2-40B4-BE49-F238E27FC236}">
                  <a16:creationId xmlns="" xmlns:a16="http://schemas.microsoft.com/office/drawing/2014/main" id="{34E52CD8-4121-4706-96D4-64A64B692159}"/>
                </a:ext>
              </a:extLst>
            </p:cNvPr>
            <p:cNvSpPr/>
            <p:nvPr/>
          </p:nvSpPr>
          <p:spPr>
            <a:xfrm>
              <a:off x="6084168" y="4005064"/>
              <a:ext cx="144016" cy="648072"/>
            </a:xfrm>
            <a:prstGeom prst="arc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Elipse 48">
              <a:extLst>
                <a:ext uri="{FF2B5EF4-FFF2-40B4-BE49-F238E27FC236}">
                  <a16:creationId xmlns="" xmlns:a16="http://schemas.microsoft.com/office/drawing/2014/main" id="{19E209B0-0F48-43DA-B5C4-35885CAEEEE8}"/>
                </a:ext>
              </a:extLst>
            </p:cNvPr>
            <p:cNvSpPr/>
            <p:nvPr/>
          </p:nvSpPr>
          <p:spPr>
            <a:xfrm>
              <a:off x="4644008" y="1988840"/>
              <a:ext cx="1368152" cy="136815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Retângulo: Cantos Arredondados 8">
              <a:extLst>
                <a:ext uri="{FF2B5EF4-FFF2-40B4-BE49-F238E27FC236}">
                  <a16:creationId xmlns="" xmlns:a16="http://schemas.microsoft.com/office/drawing/2014/main" id="{147D1FD6-36C7-4811-B43D-8F2BAAB424C4}"/>
                </a:ext>
              </a:extLst>
            </p:cNvPr>
            <p:cNvSpPr/>
            <p:nvPr/>
          </p:nvSpPr>
          <p:spPr>
            <a:xfrm>
              <a:off x="4878408" y="2331999"/>
              <a:ext cx="766020" cy="814890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60" name="Retângulo: Cantos Arredondados 59">
            <a:extLst>
              <a:ext uri="{FF2B5EF4-FFF2-40B4-BE49-F238E27FC236}">
                <a16:creationId xmlns="" xmlns:a16="http://schemas.microsoft.com/office/drawing/2014/main" id="{986C0052-8702-4C43-8224-3E4167A76C33}"/>
              </a:ext>
            </a:extLst>
          </p:cNvPr>
          <p:cNvSpPr/>
          <p:nvPr/>
        </p:nvSpPr>
        <p:spPr>
          <a:xfrm>
            <a:off x="4139952" y="2996952"/>
            <a:ext cx="1008112" cy="1296144"/>
          </a:xfrm>
          <a:prstGeom prst="roundRect">
            <a:avLst>
              <a:gd name="adj" fmla="val 50000"/>
            </a:avLst>
          </a:prstGeom>
          <a:solidFill>
            <a:srgbClr val="3AA0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53" name="Agrupar 52">
            <a:extLst>
              <a:ext uri="{FF2B5EF4-FFF2-40B4-BE49-F238E27FC236}">
                <a16:creationId xmlns="" xmlns:a16="http://schemas.microsoft.com/office/drawing/2014/main" id="{2E702A17-2898-4B28-B1ED-147F9E130312}"/>
              </a:ext>
            </a:extLst>
          </p:cNvPr>
          <p:cNvGrpSpPr/>
          <p:nvPr/>
        </p:nvGrpSpPr>
        <p:grpSpPr>
          <a:xfrm>
            <a:off x="4283968" y="3212976"/>
            <a:ext cx="720080" cy="317222"/>
            <a:chOff x="1801781" y="3933056"/>
            <a:chExt cx="1138627" cy="501608"/>
          </a:xfrm>
        </p:grpSpPr>
        <p:sp>
          <p:nvSpPr>
            <p:cNvPr id="54" name="Forma Livre: Forma 53">
              <a:extLst>
                <a:ext uri="{FF2B5EF4-FFF2-40B4-BE49-F238E27FC236}">
                  <a16:creationId xmlns="" xmlns:a16="http://schemas.microsoft.com/office/drawing/2014/main" id="{DF4A9B54-5019-4ACA-B33E-69669B534778}"/>
                </a:ext>
              </a:extLst>
            </p:cNvPr>
            <p:cNvSpPr/>
            <p:nvPr/>
          </p:nvSpPr>
          <p:spPr>
            <a:xfrm>
              <a:off x="1801781" y="3933056"/>
              <a:ext cx="528648" cy="501608"/>
            </a:xfrm>
            <a:custGeom>
              <a:avLst/>
              <a:gdLst>
                <a:gd name="connsiteX0" fmla="*/ 353933 w 1440160"/>
                <a:gd name="connsiteY0" fmla="*/ 0 h 1210914"/>
                <a:gd name="connsiteX1" fmla="*/ 548974 w 1440160"/>
                <a:gd name="connsiteY1" fmla="*/ 10782 h 1210914"/>
                <a:gd name="connsiteX2" fmla="*/ 1440160 w 1440160"/>
                <a:gd name="connsiteY2" fmla="*/ 610415 h 1210914"/>
                <a:gd name="connsiteX3" fmla="*/ 548974 w 1440160"/>
                <a:gd name="connsiteY3" fmla="*/ 1210048 h 1210914"/>
                <a:gd name="connsiteX4" fmla="*/ 533309 w 1440160"/>
                <a:gd name="connsiteY4" fmla="*/ 1210914 h 1210914"/>
                <a:gd name="connsiteX5" fmla="*/ 517463 w 1440160"/>
                <a:gd name="connsiteY5" fmla="*/ 1209317 h 1210914"/>
                <a:gd name="connsiteX6" fmla="*/ 0 w 1440160"/>
                <a:gd name="connsiteY6" fmla="*/ 574411 h 1210914"/>
                <a:gd name="connsiteX7" fmla="*/ 285729 w 1440160"/>
                <a:gd name="connsiteY7" fmla="*/ 37020 h 1210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40160" h="1210914">
                  <a:moveTo>
                    <a:pt x="353933" y="0"/>
                  </a:moveTo>
                  <a:lnTo>
                    <a:pt x="548974" y="10782"/>
                  </a:lnTo>
                  <a:cubicBezTo>
                    <a:pt x="1057573" y="67855"/>
                    <a:pt x="1440160" y="314634"/>
                    <a:pt x="1440160" y="610415"/>
                  </a:cubicBezTo>
                  <a:cubicBezTo>
                    <a:pt x="1440160" y="906197"/>
                    <a:pt x="1057573" y="1152975"/>
                    <a:pt x="548974" y="1210048"/>
                  </a:cubicBezTo>
                  <a:lnTo>
                    <a:pt x="533309" y="1210914"/>
                  </a:lnTo>
                  <a:lnTo>
                    <a:pt x="517463" y="1209317"/>
                  </a:lnTo>
                  <a:cubicBezTo>
                    <a:pt x="222148" y="1148886"/>
                    <a:pt x="0" y="887591"/>
                    <a:pt x="0" y="574411"/>
                  </a:cubicBezTo>
                  <a:cubicBezTo>
                    <a:pt x="0" y="350711"/>
                    <a:pt x="113341" y="153483"/>
                    <a:pt x="285729" y="3702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" name="Forma Livre: Forma 54">
              <a:extLst>
                <a:ext uri="{FF2B5EF4-FFF2-40B4-BE49-F238E27FC236}">
                  <a16:creationId xmlns="" xmlns:a16="http://schemas.microsoft.com/office/drawing/2014/main" id="{071319DE-C6D1-4DE8-863D-348CB105AB0C}"/>
                </a:ext>
              </a:extLst>
            </p:cNvPr>
            <p:cNvSpPr/>
            <p:nvPr/>
          </p:nvSpPr>
          <p:spPr>
            <a:xfrm flipH="1">
              <a:off x="2411760" y="3933056"/>
              <a:ext cx="528648" cy="501608"/>
            </a:xfrm>
            <a:custGeom>
              <a:avLst/>
              <a:gdLst>
                <a:gd name="connsiteX0" fmla="*/ 353933 w 1440160"/>
                <a:gd name="connsiteY0" fmla="*/ 0 h 1210914"/>
                <a:gd name="connsiteX1" fmla="*/ 548974 w 1440160"/>
                <a:gd name="connsiteY1" fmla="*/ 10782 h 1210914"/>
                <a:gd name="connsiteX2" fmla="*/ 1440160 w 1440160"/>
                <a:gd name="connsiteY2" fmla="*/ 610415 h 1210914"/>
                <a:gd name="connsiteX3" fmla="*/ 548974 w 1440160"/>
                <a:gd name="connsiteY3" fmla="*/ 1210048 h 1210914"/>
                <a:gd name="connsiteX4" fmla="*/ 533309 w 1440160"/>
                <a:gd name="connsiteY4" fmla="*/ 1210914 h 1210914"/>
                <a:gd name="connsiteX5" fmla="*/ 517463 w 1440160"/>
                <a:gd name="connsiteY5" fmla="*/ 1209317 h 1210914"/>
                <a:gd name="connsiteX6" fmla="*/ 0 w 1440160"/>
                <a:gd name="connsiteY6" fmla="*/ 574411 h 1210914"/>
                <a:gd name="connsiteX7" fmla="*/ 285729 w 1440160"/>
                <a:gd name="connsiteY7" fmla="*/ 37020 h 1210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40160" h="1210914">
                  <a:moveTo>
                    <a:pt x="353933" y="0"/>
                  </a:moveTo>
                  <a:lnTo>
                    <a:pt x="548974" y="10782"/>
                  </a:lnTo>
                  <a:cubicBezTo>
                    <a:pt x="1057573" y="67855"/>
                    <a:pt x="1440160" y="314634"/>
                    <a:pt x="1440160" y="610415"/>
                  </a:cubicBezTo>
                  <a:cubicBezTo>
                    <a:pt x="1440160" y="906197"/>
                    <a:pt x="1057573" y="1152975"/>
                    <a:pt x="548974" y="1210048"/>
                  </a:cubicBezTo>
                  <a:lnTo>
                    <a:pt x="533309" y="1210914"/>
                  </a:lnTo>
                  <a:lnTo>
                    <a:pt x="517463" y="1209317"/>
                  </a:lnTo>
                  <a:cubicBezTo>
                    <a:pt x="222148" y="1148886"/>
                    <a:pt x="0" y="887591"/>
                    <a:pt x="0" y="574411"/>
                  </a:cubicBezTo>
                  <a:cubicBezTo>
                    <a:pt x="0" y="350711"/>
                    <a:pt x="113341" y="153483"/>
                    <a:pt x="285729" y="3702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" name="Elipse 55">
              <a:extLst>
                <a:ext uri="{FF2B5EF4-FFF2-40B4-BE49-F238E27FC236}">
                  <a16:creationId xmlns="" xmlns:a16="http://schemas.microsoft.com/office/drawing/2014/main" id="{1F4808E3-8B5B-4311-9A39-AB7BEF1B4752}"/>
                </a:ext>
              </a:extLst>
            </p:cNvPr>
            <p:cNvSpPr/>
            <p:nvPr/>
          </p:nvSpPr>
          <p:spPr>
            <a:xfrm>
              <a:off x="2249099" y="4095717"/>
              <a:ext cx="243991" cy="24399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Retângulo: Cantos Arredondados 56">
              <a:extLst>
                <a:ext uri="{FF2B5EF4-FFF2-40B4-BE49-F238E27FC236}">
                  <a16:creationId xmlns="" xmlns:a16="http://schemas.microsoft.com/office/drawing/2014/main" id="{7F6F7338-4708-409B-8FAC-7359C58EA920}"/>
                </a:ext>
              </a:extLst>
            </p:cNvPr>
            <p:cNvSpPr/>
            <p:nvPr/>
          </p:nvSpPr>
          <p:spPr>
            <a:xfrm rot="2899544">
              <a:off x="2713492" y="4004394"/>
              <a:ext cx="128510" cy="10337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Retângulo: Cantos Arredondados 57">
              <a:extLst>
                <a:ext uri="{FF2B5EF4-FFF2-40B4-BE49-F238E27FC236}">
                  <a16:creationId xmlns="" xmlns:a16="http://schemas.microsoft.com/office/drawing/2014/main" id="{AD0455BC-28A4-47CC-8A15-F54E9336A8E3}"/>
                </a:ext>
              </a:extLst>
            </p:cNvPr>
            <p:cNvSpPr/>
            <p:nvPr/>
          </p:nvSpPr>
          <p:spPr>
            <a:xfrm rot="2899544">
              <a:off x="2379745" y="4151922"/>
              <a:ext cx="65107" cy="52373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9" name="Retângulo: Cantos Arredondados 58">
              <a:extLst>
                <a:ext uri="{FF2B5EF4-FFF2-40B4-BE49-F238E27FC236}">
                  <a16:creationId xmlns="" xmlns:a16="http://schemas.microsoft.com/office/drawing/2014/main" id="{A2319829-9A0E-494A-9D61-30617BF7AE25}"/>
                </a:ext>
              </a:extLst>
            </p:cNvPr>
            <p:cNvSpPr/>
            <p:nvPr/>
          </p:nvSpPr>
          <p:spPr>
            <a:xfrm rot="2899544">
              <a:off x="2062848" y="4045060"/>
              <a:ext cx="128510" cy="10337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69" name="Agrupar 68">
            <a:extLst>
              <a:ext uri="{FF2B5EF4-FFF2-40B4-BE49-F238E27FC236}">
                <a16:creationId xmlns="" xmlns:a16="http://schemas.microsoft.com/office/drawing/2014/main" id="{873DBAFC-B2D9-48BD-BEF1-67AFA466B468}"/>
              </a:ext>
            </a:extLst>
          </p:cNvPr>
          <p:cNvGrpSpPr/>
          <p:nvPr/>
        </p:nvGrpSpPr>
        <p:grpSpPr>
          <a:xfrm>
            <a:off x="3779912" y="1052736"/>
            <a:ext cx="1368152" cy="636666"/>
            <a:chOff x="2195736" y="1124744"/>
            <a:chExt cx="1856884" cy="864096"/>
          </a:xfrm>
        </p:grpSpPr>
        <p:sp>
          <p:nvSpPr>
            <p:cNvPr id="63" name="Forma Livre: Forma 62">
              <a:extLst>
                <a:ext uri="{FF2B5EF4-FFF2-40B4-BE49-F238E27FC236}">
                  <a16:creationId xmlns="" xmlns:a16="http://schemas.microsoft.com/office/drawing/2014/main" id="{732A7F49-29BB-40AD-A01A-CDF9A019AB31}"/>
                </a:ext>
              </a:extLst>
            </p:cNvPr>
            <p:cNvSpPr/>
            <p:nvPr/>
          </p:nvSpPr>
          <p:spPr>
            <a:xfrm>
              <a:off x="2699792" y="1412776"/>
              <a:ext cx="1352828" cy="576064"/>
            </a:xfrm>
            <a:custGeom>
              <a:avLst/>
              <a:gdLst>
                <a:gd name="connsiteX0" fmla="*/ 676414 w 1352828"/>
                <a:gd name="connsiteY0" fmla="*/ 0 h 576064"/>
                <a:gd name="connsiteX1" fmla="*/ 1346592 w 1352828"/>
                <a:gd name="connsiteY1" fmla="*/ 517463 h 576064"/>
                <a:gd name="connsiteX2" fmla="*/ 1352828 w 1352828"/>
                <a:gd name="connsiteY2" fmla="*/ 576064 h 576064"/>
                <a:gd name="connsiteX3" fmla="*/ 0 w 1352828"/>
                <a:gd name="connsiteY3" fmla="*/ 576064 h 576064"/>
                <a:gd name="connsiteX4" fmla="*/ 6236 w 1352828"/>
                <a:gd name="connsiteY4" fmla="*/ 517463 h 576064"/>
                <a:gd name="connsiteX5" fmla="*/ 676414 w 1352828"/>
                <a:gd name="connsiteY5" fmla="*/ 0 h 576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52828" h="576064">
                  <a:moveTo>
                    <a:pt x="676414" y="0"/>
                  </a:moveTo>
                  <a:cubicBezTo>
                    <a:pt x="1006993" y="0"/>
                    <a:pt x="1282805" y="222148"/>
                    <a:pt x="1346592" y="517463"/>
                  </a:cubicBezTo>
                  <a:lnTo>
                    <a:pt x="1352828" y="576064"/>
                  </a:lnTo>
                  <a:lnTo>
                    <a:pt x="0" y="576064"/>
                  </a:lnTo>
                  <a:lnTo>
                    <a:pt x="6236" y="517463"/>
                  </a:lnTo>
                  <a:cubicBezTo>
                    <a:pt x="70024" y="222148"/>
                    <a:pt x="345835" y="0"/>
                    <a:pt x="676414" y="0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4" name="Retângulo: Cantos Arredondados 63">
              <a:extLst>
                <a:ext uri="{FF2B5EF4-FFF2-40B4-BE49-F238E27FC236}">
                  <a16:creationId xmlns="" xmlns:a16="http://schemas.microsoft.com/office/drawing/2014/main" id="{9DD2BE84-75E1-429F-A051-048A4BD6D06E}"/>
                </a:ext>
              </a:extLst>
            </p:cNvPr>
            <p:cNvSpPr/>
            <p:nvPr/>
          </p:nvSpPr>
          <p:spPr>
            <a:xfrm>
              <a:off x="2195736" y="1772816"/>
              <a:ext cx="792088" cy="144016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5" name="Retângulo 64">
              <a:extLst>
                <a:ext uri="{FF2B5EF4-FFF2-40B4-BE49-F238E27FC236}">
                  <a16:creationId xmlns="" xmlns:a16="http://schemas.microsoft.com/office/drawing/2014/main" id="{3441E99E-5063-4C2E-BBEB-1966487B9ABA}"/>
                </a:ext>
              </a:extLst>
            </p:cNvPr>
            <p:cNvSpPr/>
            <p:nvPr/>
          </p:nvSpPr>
          <p:spPr>
            <a:xfrm>
              <a:off x="3275856" y="1196752"/>
              <a:ext cx="144016" cy="2880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6" name="Elipse 65">
              <a:extLst>
                <a:ext uri="{FF2B5EF4-FFF2-40B4-BE49-F238E27FC236}">
                  <a16:creationId xmlns="" xmlns:a16="http://schemas.microsoft.com/office/drawing/2014/main" id="{9B34FA7D-EA7D-4F42-8A24-6C5FA483256D}"/>
                </a:ext>
              </a:extLst>
            </p:cNvPr>
            <p:cNvSpPr/>
            <p:nvPr/>
          </p:nvSpPr>
          <p:spPr>
            <a:xfrm>
              <a:off x="2843808" y="1124744"/>
              <a:ext cx="576064" cy="14401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7" name="Elipse 66">
              <a:extLst>
                <a:ext uri="{FF2B5EF4-FFF2-40B4-BE49-F238E27FC236}">
                  <a16:creationId xmlns="" xmlns:a16="http://schemas.microsoft.com/office/drawing/2014/main" id="{1F62C3E8-96E3-4CE1-8309-02350FB5C5D6}"/>
                </a:ext>
              </a:extLst>
            </p:cNvPr>
            <p:cNvSpPr/>
            <p:nvPr/>
          </p:nvSpPr>
          <p:spPr>
            <a:xfrm>
              <a:off x="3275856" y="1124744"/>
              <a:ext cx="576064" cy="14401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8" name="Elipse 67">
              <a:extLst>
                <a:ext uri="{FF2B5EF4-FFF2-40B4-BE49-F238E27FC236}">
                  <a16:creationId xmlns="" xmlns:a16="http://schemas.microsoft.com/office/drawing/2014/main" id="{07D60A97-004E-4482-AAC9-5F9B1DB7ADA8}"/>
                </a:ext>
              </a:extLst>
            </p:cNvPr>
            <p:cNvSpPr/>
            <p:nvPr/>
          </p:nvSpPr>
          <p:spPr>
            <a:xfrm>
              <a:off x="3059832" y="1556792"/>
              <a:ext cx="288032" cy="28803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70" name="Elipse 69">
            <a:extLst>
              <a:ext uri="{FF2B5EF4-FFF2-40B4-BE49-F238E27FC236}">
                <a16:creationId xmlns="" xmlns:a16="http://schemas.microsoft.com/office/drawing/2014/main" id="{8B83A884-A997-4A70-AE78-0DDA075FFCA3}"/>
              </a:ext>
            </a:extLst>
          </p:cNvPr>
          <p:cNvSpPr/>
          <p:nvPr/>
        </p:nvSpPr>
        <p:spPr>
          <a:xfrm>
            <a:off x="3851920" y="4293096"/>
            <a:ext cx="648072" cy="216024"/>
          </a:xfrm>
          <a:prstGeom prst="ellipse">
            <a:avLst/>
          </a:prstGeom>
          <a:solidFill>
            <a:srgbClr val="5FB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1" name="Elipse 70">
            <a:extLst>
              <a:ext uri="{FF2B5EF4-FFF2-40B4-BE49-F238E27FC236}">
                <a16:creationId xmlns="" xmlns:a16="http://schemas.microsoft.com/office/drawing/2014/main" id="{A46093A4-0A11-4623-9B66-3000FA9F715B}"/>
              </a:ext>
            </a:extLst>
          </p:cNvPr>
          <p:cNvSpPr/>
          <p:nvPr/>
        </p:nvSpPr>
        <p:spPr>
          <a:xfrm>
            <a:off x="4788024" y="4293096"/>
            <a:ext cx="648072" cy="216024"/>
          </a:xfrm>
          <a:prstGeom prst="ellipse">
            <a:avLst/>
          </a:prstGeom>
          <a:solidFill>
            <a:srgbClr val="5FB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4" name="Elipse 73">
            <a:extLst>
              <a:ext uri="{FF2B5EF4-FFF2-40B4-BE49-F238E27FC236}">
                <a16:creationId xmlns="" xmlns:a16="http://schemas.microsoft.com/office/drawing/2014/main" id="{FF986633-9342-44AB-B322-DC0953F2D6E7}"/>
              </a:ext>
            </a:extLst>
          </p:cNvPr>
          <p:cNvSpPr/>
          <p:nvPr/>
        </p:nvSpPr>
        <p:spPr>
          <a:xfrm>
            <a:off x="4283968" y="1988840"/>
            <a:ext cx="144016" cy="1440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5" name="Elipse 74">
            <a:extLst>
              <a:ext uri="{FF2B5EF4-FFF2-40B4-BE49-F238E27FC236}">
                <a16:creationId xmlns="" xmlns:a16="http://schemas.microsoft.com/office/drawing/2014/main" id="{8E77F86A-60D2-4B9C-AD9C-E9E769855084}"/>
              </a:ext>
            </a:extLst>
          </p:cNvPr>
          <p:cNvSpPr/>
          <p:nvPr/>
        </p:nvSpPr>
        <p:spPr>
          <a:xfrm>
            <a:off x="4932040" y="1988840"/>
            <a:ext cx="144016" cy="1440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6" name="CaixaDeTexto 75">
            <a:extLst>
              <a:ext uri="{FF2B5EF4-FFF2-40B4-BE49-F238E27FC236}">
                <a16:creationId xmlns="" xmlns:a16="http://schemas.microsoft.com/office/drawing/2014/main" id="{14484AD2-1219-45D1-9D1C-8DD6619D8F49}"/>
              </a:ext>
            </a:extLst>
          </p:cNvPr>
          <p:cNvSpPr txBox="1"/>
          <p:nvPr/>
        </p:nvSpPr>
        <p:spPr>
          <a:xfrm>
            <a:off x="3779912" y="4797152"/>
            <a:ext cx="19928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b="1" dirty="0">
                <a:solidFill>
                  <a:schemeClr val="tx2"/>
                </a:solidFill>
                <a:latin typeface="Agency FB" panose="020B0503020202020204" pitchFamily="34" charset="0"/>
              </a:rPr>
              <a:t>TIMOTHY</a:t>
            </a:r>
            <a:endParaRPr lang="pt-BR" b="1" dirty="0">
              <a:solidFill>
                <a:schemeClr val="tx2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944721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1005</TotalTime>
  <Words>15</Words>
  <Application>Microsoft Office PowerPoint</Application>
  <PresentationFormat>Apresentação na tela (4:3)</PresentationFormat>
  <Paragraphs>11</Paragraphs>
  <Slides>19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0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GUSTAVO HENRIQUE BERA</dc:creator>
  <cp:lastModifiedBy>VITOR RAMOS</cp:lastModifiedBy>
  <cp:revision>77</cp:revision>
  <dcterms:created xsi:type="dcterms:W3CDTF">2018-08-14T13:01:06Z</dcterms:created>
  <dcterms:modified xsi:type="dcterms:W3CDTF">2018-08-27T12:08:28Z</dcterms:modified>
</cp:coreProperties>
</file>