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FC9"/>
    <a:srgbClr val="177AC9"/>
    <a:srgbClr val="9DC5E9"/>
    <a:srgbClr val="023475"/>
    <a:srgbClr val="1FA6CD"/>
    <a:srgbClr val="6D3E95"/>
    <a:srgbClr val="FFFFFF"/>
    <a:srgbClr val="1FBFB7"/>
    <a:srgbClr val="1E5FD6"/>
    <a:srgbClr val="1DA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107" autoAdjust="0"/>
  </p:normalViewPr>
  <p:slideViewPr>
    <p:cSldViewPr>
      <p:cViewPr varScale="1">
        <p:scale>
          <a:sx n="39" d="100"/>
          <a:sy n="39" d="100"/>
        </p:scale>
        <p:origin x="768" y="54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595446C-3A32-4066-B7A2-A149C55A9CDD}"/>
              </a:ext>
            </a:extLst>
          </p:cNvPr>
          <p:cNvGrpSpPr/>
          <p:nvPr/>
        </p:nvGrpSpPr>
        <p:grpSpPr>
          <a:xfrm>
            <a:off x="7236670" y="2207568"/>
            <a:ext cx="936103" cy="923946"/>
            <a:chOff x="12790808" y="2894193"/>
            <a:chExt cx="5544616" cy="547260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02B1F211-CB48-47BC-B170-A73543E90D48}"/>
                </a:ext>
              </a:extLst>
            </p:cNvPr>
            <p:cNvGrpSpPr/>
            <p:nvPr/>
          </p:nvGrpSpPr>
          <p:grpSpPr>
            <a:xfrm rot="2227636">
              <a:off x="12790808" y="2894193"/>
              <a:ext cx="5544616" cy="5472608"/>
              <a:chOff x="8028757" y="2855640"/>
              <a:chExt cx="5544616" cy="5472608"/>
            </a:xfr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00EFEC5F-6090-4436-B4B0-9D1AD19FAD5A}"/>
                  </a:ext>
                </a:extLst>
              </p:cNvPr>
              <p:cNvSpPr/>
              <p:nvPr/>
            </p:nvSpPr>
            <p:spPr>
              <a:xfrm>
                <a:off x="8100765" y="2855640"/>
                <a:ext cx="5472608" cy="5472608"/>
              </a:xfrm>
              <a:prstGeom prst="ellips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56B21A8E-9CF2-485B-B798-EDFBD76D5C56}"/>
                  </a:ext>
                </a:extLst>
              </p:cNvPr>
              <p:cNvSpPr/>
              <p:nvPr/>
            </p:nvSpPr>
            <p:spPr>
              <a:xfrm>
                <a:off x="8028757" y="2855640"/>
                <a:ext cx="2736304" cy="5472608"/>
              </a:xfrm>
              <a:custGeom>
                <a:avLst/>
                <a:gdLst>
                  <a:gd name="connsiteX0" fmla="*/ 2736304 w 2736304"/>
                  <a:gd name="connsiteY0" fmla="*/ 0 h 5472608"/>
                  <a:gd name="connsiteX1" fmla="*/ 2736304 w 2736304"/>
                  <a:gd name="connsiteY1" fmla="*/ 5472608 h 5472608"/>
                  <a:gd name="connsiteX2" fmla="*/ 0 w 2736304"/>
                  <a:gd name="connsiteY2" fmla="*/ 2736304 h 5472608"/>
                  <a:gd name="connsiteX3" fmla="*/ 2736304 w 2736304"/>
                  <a:gd name="connsiteY3" fmla="*/ 0 h 547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5472608">
                    <a:moveTo>
                      <a:pt x="2736304" y="0"/>
                    </a:moveTo>
                    <a:lnTo>
                      <a:pt x="2736304" y="5472608"/>
                    </a:ln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rgbClr val="1FB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13726912" y="3542265"/>
              <a:ext cx="3723314" cy="4390239"/>
              <a:chOff x="4234341" y="833306"/>
              <a:chExt cx="3723314" cy="4390239"/>
            </a:xfrm>
            <a:solidFill>
              <a:schemeClr val="bg1"/>
            </a:solidFill>
          </p:grpSpPr>
          <p:pic>
            <p:nvPicPr>
              <p:cNvPr id="5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Righteous"/>
                </a:rPr>
                <a:t>STUD+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do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1132" y="4040059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38" name="Elipse 3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Extrair 38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597286" y="1078073"/>
            <a:ext cx="17353922" cy="1371873"/>
            <a:chOff x="2416157" y="5754255"/>
            <a:chExt cx="17353922" cy="1656184"/>
          </a:xfrm>
        </p:grpSpPr>
        <p:sp>
          <p:nvSpPr>
            <p:cNvPr id="47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2416157" y="5754255"/>
              <a:ext cx="17353922" cy="1656184"/>
            </a:xfrm>
            <a:prstGeom prst="roundRect">
              <a:avLst>
                <a:gd name="adj" fmla="val 75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2416157" y="5938046"/>
              <a:ext cx="17349898" cy="13100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:a16="http://schemas.microsoft.com/office/drawing/2014/main" id="{04AAC6BA-B41A-4999-8335-7D127D96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500" y="1419819"/>
            <a:ext cx="2112642" cy="69634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6489806" y="1268252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Dicas</a:t>
            </a:r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3469488" y="1347811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5850846" y="1347239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2139740" y="1275959"/>
            <a:ext cx="907596" cy="983058"/>
            <a:chOff x="1691680" y="548680"/>
            <a:chExt cx="5472608" cy="5472608"/>
          </a:xfrm>
        </p:grpSpPr>
        <p:grpSp>
          <p:nvGrpSpPr>
            <p:cNvPr id="50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52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1" name="Retângulo de cantos arredondados 60"/>
          <p:cNvSpPr/>
          <p:nvPr/>
        </p:nvSpPr>
        <p:spPr>
          <a:xfrm>
            <a:off x="2034674" y="3914971"/>
            <a:ext cx="3312368" cy="69876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139740" y="4977615"/>
            <a:ext cx="3006917" cy="7967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Estude melhor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51691" y="5964676"/>
            <a:ext cx="2994966" cy="7732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340125" y="6888088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340125" y="7752113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340125" y="8616280"/>
            <a:ext cx="2107759" cy="5041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1957320" y="6826739"/>
            <a:ext cx="3312368" cy="698762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17245-5B97-4C49-BB6C-3C912922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3" y="91142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F2EC2E-0822-4028-B9DA-FA02D99C92CB}"/>
              </a:ext>
            </a:extLst>
          </p:cNvPr>
          <p:cNvSpPr/>
          <p:nvPr/>
        </p:nvSpPr>
        <p:spPr>
          <a:xfrm>
            <a:off x="611933" y="4151784"/>
            <a:ext cx="6624736" cy="3049200"/>
          </a:xfrm>
          <a:prstGeom prst="rect">
            <a:avLst/>
          </a:prstGeom>
          <a:gradFill flip="none" rotWithShape="1">
            <a:gsLst>
              <a:gs pos="0">
                <a:srgbClr val="43E1D9"/>
              </a:gs>
              <a:gs pos="54000">
                <a:srgbClr val="21D1C9"/>
              </a:gs>
              <a:gs pos="100000">
                <a:srgbClr val="1DAFA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82500DF-9982-4F1F-B94B-02E15759DDF7}"/>
              </a:ext>
            </a:extLst>
          </p:cNvPr>
          <p:cNvGrpSpPr/>
          <p:nvPr/>
        </p:nvGrpSpPr>
        <p:grpSpPr>
          <a:xfrm>
            <a:off x="4644381" y="983432"/>
            <a:ext cx="2088232" cy="1538697"/>
            <a:chOff x="11125101" y="3503712"/>
            <a:chExt cx="6840760" cy="504056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BD18F7-F81B-4604-B545-EF3525D68E78}"/>
                </a:ext>
              </a:extLst>
            </p:cNvPr>
            <p:cNvSpPr/>
            <p:nvPr/>
          </p:nvSpPr>
          <p:spPr>
            <a:xfrm>
              <a:off x="12133213" y="3503712"/>
              <a:ext cx="3960440" cy="50405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75D50D6-6BCF-46D5-B77C-18051987FA79}"/>
                </a:ext>
              </a:extLst>
            </p:cNvPr>
            <p:cNvSpPr/>
            <p:nvPr/>
          </p:nvSpPr>
          <p:spPr>
            <a:xfrm>
              <a:off x="13141325" y="4943872"/>
              <a:ext cx="187220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E756958-B0A9-4334-96C2-D70F0C1E33B3}"/>
                </a:ext>
              </a:extLst>
            </p:cNvPr>
            <p:cNvSpPr/>
            <p:nvPr/>
          </p:nvSpPr>
          <p:spPr>
            <a:xfrm>
              <a:off x="12637269" y="7104112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BBDA2F3-148C-4C63-BD1D-DFD6030476DB}"/>
                </a:ext>
              </a:extLst>
            </p:cNvPr>
            <p:cNvSpPr/>
            <p:nvPr/>
          </p:nvSpPr>
          <p:spPr>
            <a:xfrm>
              <a:off x="14797509" y="3791744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4B5C710-2B3C-4E98-BDE6-EC4D98C188CC}"/>
                </a:ext>
              </a:extLst>
            </p:cNvPr>
            <p:cNvSpPr/>
            <p:nvPr/>
          </p:nvSpPr>
          <p:spPr>
            <a:xfrm>
              <a:off x="14797509" y="4079776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A654A68-4C71-459B-8799-8E07C196F4F9}"/>
                </a:ext>
              </a:extLst>
            </p:cNvPr>
            <p:cNvSpPr/>
            <p:nvPr/>
          </p:nvSpPr>
          <p:spPr>
            <a:xfrm>
              <a:off x="12637269" y="669606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5F699AC-92E7-479F-B30E-923C9468D2D7}"/>
                </a:ext>
              </a:extLst>
            </p:cNvPr>
            <p:cNvSpPr/>
            <p:nvPr/>
          </p:nvSpPr>
          <p:spPr>
            <a:xfrm>
              <a:off x="12637269" y="6288021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B94111-53AB-45C0-9CC2-549903642821}"/>
                </a:ext>
              </a:extLst>
            </p:cNvPr>
            <p:cNvSpPr/>
            <p:nvPr/>
          </p:nvSpPr>
          <p:spPr>
            <a:xfrm>
              <a:off x="12637269" y="587997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D5B6270-DF9C-4484-826B-89D0D33D1035}"/>
                </a:ext>
              </a:extLst>
            </p:cNvPr>
            <p:cNvSpPr/>
            <p:nvPr/>
          </p:nvSpPr>
          <p:spPr>
            <a:xfrm>
              <a:off x="16237669" y="3503712"/>
              <a:ext cx="1728192" cy="1656184"/>
            </a:xfrm>
            <a:prstGeom prst="roundRect">
              <a:avLst>
                <a:gd name="adj" fmla="val 62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BE1A3A3-1AEC-4034-ADB0-8C83D5D1E762}"/>
                </a:ext>
              </a:extLst>
            </p:cNvPr>
            <p:cNvSpPr/>
            <p:nvPr/>
          </p:nvSpPr>
          <p:spPr>
            <a:xfrm>
              <a:off x="16390069" y="3656112"/>
              <a:ext cx="1431776" cy="1372119"/>
            </a:xfrm>
            <a:prstGeom prst="roundRect">
              <a:avLst>
                <a:gd name="adj" fmla="val 622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A84E9C2-6416-4E52-B1E2-8748E8EA109F}"/>
                </a:ext>
              </a:extLst>
            </p:cNvPr>
            <p:cNvGrpSpPr/>
            <p:nvPr/>
          </p:nvGrpSpPr>
          <p:grpSpPr>
            <a:xfrm>
              <a:off x="11557149" y="3863752"/>
              <a:ext cx="288032" cy="4680520"/>
              <a:chOff x="11557149" y="3863752"/>
              <a:chExt cx="288032" cy="4680520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A6C4074-310D-4F73-A1B1-28FCF392B56C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Triângulo isósceles 18">
                <a:extLst>
                  <a:ext uri="{FF2B5EF4-FFF2-40B4-BE49-F238E27FC236}">
                    <a16:creationId xmlns:a16="http://schemas.microsoft.com/office/drawing/2014/main" id="{D8F58897-485F-48D6-8757-E74BB05AEDDE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0CBB17C9-B6B2-4D79-B9E9-51D5CB630498}"/>
                </a:ext>
              </a:extLst>
            </p:cNvPr>
            <p:cNvGrpSpPr/>
            <p:nvPr/>
          </p:nvGrpSpPr>
          <p:grpSpPr>
            <a:xfrm>
              <a:off x="11125101" y="3863752"/>
              <a:ext cx="288032" cy="4680520"/>
              <a:chOff x="11557149" y="3863752"/>
              <a:chExt cx="288032" cy="468052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9D10F93-D21B-4577-A8A6-96A8355339EF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2204BCD8-9EB0-4896-A915-4FA98FFABC83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4D4ADE0C-55EC-4BE6-8E9E-F4F584E0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45" y="10554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FD334FF-2091-45F2-B9FA-CA22C228D770}"/>
              </a:ext>
            </a:extLst>
          </p:cNvPr>
          <p:cNvSpPr/>
          <p:nvPr/>
        </p:nvSpPr>
        <p:spPr>
          <a:xfrm>
            <a:off x="4284341" y="3863752"/>
            <a:ext cx="10503316" cy="5904656"/>
          </a:xfrm>
          <a:custGeom>
            <a:avLst/>
            <a:gdLst>
              <a:gd name="connsiteX0" fmla="*/ 0 w 10503316"/>
              <a:gd name="connsiteY0" fmla="*/ 0 h 5904656"/>
              <a:gd name="connsiteX1" fmla="*/ 10503316 w 10503316"/>
              <a:gd name="connsiteY1" fmla="*/ 0 h 5904656"/>
              <a:gd name="connsiteX2" fmla="*/ 10212468 w 10503316"/>
              <a:gd name="connsiteY2" fmla="*/ 176695 h 5904656"/>
              <a:gd name="connsiteX3" fmla="*/ 8640960 w 10503316"/>
              <a:gd name="connsiteY3" fmla="*/ 3132348 h 5904656"/>
              <a:gd name="connsiteX4" fmla="*/ 9938069 w 10503316"/>
              <a:gd name="connsiteY4" fmla="*/ 5882809 h 5904656"/>
              <a:gd name="connsiteX5" fmla="*/ 9967284 w 10503316"/>
              <a:gd name="connsiteY5" fmla="*/ 5904656 h 5904656"/>
              <a:gd name="connsiteX6" fmla="*/ 0 w 10503316"/>
              <a:gd name="connsiteY6" fmla="*/ 5904656 h 59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3316" h="5904656">
                <a:moveTo>
                  <a:pt x="0" y="0"/>
                </a:moveTo>
                <a:lnTo>
                  <a:pt x="10503316" y="0"/>
                </a:lnTo>
                <a:lnTo>
                  <a:pt x="10212468" y="176695"/>
                </a:lnTo>
                <a:cubicBezTo>
                  <a:pt x="9264333" y="817243"/>
                  <a:pt x="8640960" y="1901997"/>
                  <a:pt x="8640960" y="3132348"/>
                </a:cubicBezTo>
                <a:cubicBezTo>
                  <a:pt x="8640960" y="4239664"/>
                  <a:pt x="9145892" y="5229047"/>
                  <a:pt x="9938069" y="5882809"/>
                </a:cubicBezTo>
                <a:lnTo>
                  <a:pt x="9967284" y="5904656"/>
                </a:lnTo>
                <a:lnTo>
                  <a:pt x="0" y="5904656"/>
                </a:lnTo>
                <a:close/>
              </a:path>
            </a:pathLst>
          </a:custGeom>
          <a:gradFill flip="none" rotWithShape="1">
            <a:gsLst>
              <a:gs pos="59000">
                <a:srgbClr val="64429D"/>
              </a:gs>
              <a:gs pos="0">
                <a:srgbClr val="1E5FD6"/>
              </a:gs>
              <a:gs pos="100000">
                <a:srgbClr val="AA246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BED6E2B-C0E6-43B8-90BE-0D55666D5A24}"/>
              </a:ext>
            </a:extLst>
          </p:cNvPr>
          <p:cNvSpPr/>
          <p:nvPr/>
        </p:nvSpPr>
        <p:spPr>
          <a:xfrm rot="158916">
            <a:off x="18643188" y="508631"/>
            <a:ext cx="1296144" cy="1296144"/>
          </a:xfrm>
          <a:prstGeom prst="ellipse">
            <a:avLst/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0C4EF4B6-A80D-41C7-A057-2C3E4DA1E2C4}"/>
              </a:ext>
            </a:extLst>
          </p:cNvPr>
          <p:cNvSpPr/>
          <p:nvPr/>
        </p:nvSpPr>
        <p:spPr>
          <a:xfrm rot="18728172">
            <a:off x="2905288" y="8743261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BA33E2D-09AB-48FC-BF18-FA5E2222D61D}"/>
              </a:ext>
            </a:extLst>
          </p:cNvPr>
          <p:cNvSpPr/>
          <p:nvPr/>
        </p:nvSpPr>
        <p:spPr>
          <a:xfrm rot="18728172">
            <a:off x="3049304" y="8959284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7D10A98-D022-468A-BF3A-242453C11E1E}"/>
              </a:ext>
            </a:extLst>
          </p:cNvPr>
          <p:cNvSpPr/>
          <p:nvPr/>
        </p:nvSpPr>
        <p:spPr>
          <a:xfrm rot="18728172">
            <a:off x="3337335" y="9031292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E59432D8-09A3-4905-8646-61A9AC64B1DF}"/>
              </a:ext>
            </a:extLst>
          </p:cNvPr>
          <p:cNvSpPr/>
          <p:nvPr/>
        </p:nvSpPr>
        <p:spPr>
          <a:xfrm rot="18728172">
            <a:off x="2473238" y="8815268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3202F2E-9D2D-4437-AD03-085982F368E6}"/>
              </a:ext>
            </a:extLst>
          </p:cNvPr>
          <p:cNvSpPr/>
          <p:nvPr/>
        </p:nvSpPr>
        <p:spPr>
          <a:xfrm rot="18728172">
            <a:off x="3409344" y="939133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BFE5151-4F42-4C0C-8F17-88D9D730C883}"/>
              </a:ext>
            </a:extLst>
          </p:cNvPr>
          <p:cNvSpPr/>
          <p:nvPr/>
        </p:nvSpPr>
        <p:spPr>
          <a:xfrm rot="18728172">
            <a:off x="2257215" y="867125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9FF69429-479F-4B1F-8C45-C36BD27E63F8}"/>
              </a:ext>
            </a:extLst>
          </p:cNvPr>
          <p:cNvSpPr/>
          <p:nvPr/>
        </p:nvSpPr>
        <p:spPr>
          <a:xfrm rot="18728172">
            <a:off x="3481352" y="975137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F1F9B7D-A56C-43A2-83DD-A66CE7208936}"/>
              </a:ext>
            </a:extLst>
          </p:cNvPr>
          <p:cNvSpPr/>
          <p:nvPr/>
        </p:nvSpPr>
        <p:spPr>
          <a:xfrm rot="18728172">
            <a:off x="3337335" y="10327436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D5C33C1-1E2D-4AEF-BE83-D9E103203C87}"/>
              </a:ext>
            </a:extLst>
          </p:cNvPr>
          <p:cNvSpPr/>
          <p:nvPr/>
        </p:nvSpPr>
        <p:spPr>
          <a:xfrm>
            <a:off x="2196109" y="7824192"/>
            <a:ext cx="2088232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8D2E3A7-868B-4C03-BFC9-EF4F40120E78}"/>
              </a:ext>
            </a:extLst>
          </p:cNvPr>
          <p:cNvSpPr/>
          <p:nvPr/>
        </p:nvSpPr>
        <p:spPr>
          <a:xfrm>
            <a:off x="4284341" y="9768408"/>
            <a:ext cx="2088232" cy="2232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8C6B8DF0-A151-4ADE-992B-398EB00C1663}"/>
              </a:ext>
            </a:extLst>
          </p:cNvPr>
          <p:cNvGrpSpPr/>
          <p:nvPr/>
        </p:nvGrpSpPr>
        <p:grpSpPr>
          <a:xfrm>
            <a:off x="1187997" y="4007768"/>
            <a:ext cx="5459430" cy="3029758"/>
            <a:chOff x="6411000" y="6666641"/>
            <a:chExt cx="5459430" cy="3029758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46057913-16C6-4C5B-BA2A-1D42EEF00C88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82" name="Estrela: 5 Pontas 81">
                <a:extLst>
                  <a:ext uri="{FF2B5EF4-FFF2-40B4-BE49-F238E27FC236}">
                    <a16:creationId xmlns:a16="http://schemas.microsoft.com/office/drawing/2014/main" id="{C695B825-9E5B-4B79-9E8C-9B8C20C601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strela: 5 Pontas 97">
                <a:extLst>
                  <a:ext uri="{FF2B5EF4-FFF2-40B4-BE49-F238E27FC236}">
                    <a16:creationId xmlns:a16="http://schemas.microsoft.com/office/drawing/2014/main" id="{E0E3F362-6CCE-4A61-B864-9B7C2E37E47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strela: 5 Pontas 98">
                <a:extLst>
                  <a:ext uri="{FF2B5EF4-FFF2-40B4-BE49-F238E27FC236}">
                    <a16:creationId xmlns:a16="http://schemas.microsoft.com/office/drawing/2014/main" id="{CA0B33BB-5894-40D6-A21B-A36C984E7BC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strela: 5 Pontas 99">
                <a:extLst>
                  <a:ext uri="{FF2B5EF4-FFF2-40B4-BE49-F238E27FC236}">
                    <a16:creationId xmlns:a16="http://schemas.microsoft.com/office/drawing/2014/main" id="{1CA67FD9-E45A-483C-8C70-7AAA78F742E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D64E6B03-F890-4CE2-A2AC-2BDDCECDECC8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03" name="Estrela: 5 Pontas 102">
                <a:extLst>
                  <a:ext uri="{FF2B5EF4-FFF2-40B4-BE49-F238E27FC236}">
                    <a16:creationId xmlns:a16="http://schemas.microsoft.com/office/drawing/2014/main" id="{B0D80A04-7DA5-43E6-AD6C-2DB2975BD79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strela: 5 Pontas 103">
                <a:extLst>
                  <a:ext uri="{FF2B5EF4-FFF2-40B4-BE49-F238E27FC236}">
                    <a16:creationId xmlns:a16="http://schemas.microsoft.com/office/drawing/2014/main" id="{C4669F68-9619-4032-A8CA-2CCC9E285F4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strela: 5 Pontas 104">
                <a:extLst>
                  <a:ext uri="{FF2B5EF4-FFF2-40B4-BE49-F238E27FC236}">
                    <a16:creationId xmlns:a16="http://schemas.microsoft.com/office/drawing/2014/main" id="{B16C5520-D00F-4565-8BA6-A7DAA5038838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strela: 5 Pontas 105">
                <a:extLst>
                  <a:ext uri="{FF2B5EF4-FFF2-40B4-BE49-F238E27FC236}">
                    <a16:creationId xmlns:a16="http://schemas.microsoft.com/office/drawing/2014/main" id="{D69690F7-1379-4BA5-B7D0-F586A066524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A212CFB3-66AC-4A72-BAF0-5D22BC7128E5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13" name="Estrela: 5 Pontas 112">
                <a:extLst>
                  <a:ext uri="{FF2B5EF4-FFF2-40B4-BE49-F238E27FC236}">
                    <a16:creationId xmlns:a16="http://schemas.microsoft.com/office/drawing/2014/main" id="{15B1A36C-6470-41F3-BCB0-0A34FE538E5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strela: 5 Pontas 113">
                <a:extLst>
                  <a:ext uri="{FF2B5EF4-FFF2-40B4-BE49-F238E27FC236}">
                    <a16:creationId xmlns:a16="http://schemas.microsoft.com/office/drawing/2014/main" id="{0A6B6672-0EC2-4ACA-B3A7-542A5FF8647B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strela: 5 Pontas 114">
                <a:extLst>
                  <a:ext uri="{FF2B5EF4-FFF2-40B4-BE49-F238E27FC236}">
                    <a16:creationId xmlns:a16="http://schemas.microsoft.com/office/drawing/2014/main" id="{977174A7-7741-4994-B1F6-0D2881C8124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strela: 5 Pontas 115">
                <a:extLst>
                  <a:ext uri="{FF2B5EF4-FFF2-40B4-BE49-F238E27FC236}">
                    <a16:creationId xmlns:a16="http://schemas.microsoft.com/office/drawing/2014/main" id="{C9809721-6EAB-4EFC-B829-CADFA1414E2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09A19176-0A23-4474-877D-E04910A50E90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18" name="Estrela: 5 Pontas 117">
                <a:extLst>
                  <a:ext uri="{FF2B5EF4-FFF2-40B4-BE49-F238E27FC236}">
                    <a16:creationId xmlns:a16="http://schemas.microsoft.com/office/drawing/2014/main" id="{7242D29B-A871-4301-A5C2-D191E412163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strela: 5 Pontas 118">
                <a:extLst>
                  <a:ext uri="{FF2B5EF4-FFF2-40B4-BE49-F238E27FC236}">
                    <a16:creationId xmlns:a16="http://schemas.microsoft.com/office/drawing/2014/main" id="{0B4EA67F-28FC-4824-AB84-6652307223B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strela: 5 Pontas 119">
                <a:extLst>
                  <a:ext uri="{FF2B5EF4-FFF2-40B4-BE49-F238E27FC236}">
                    <a16:creationId xmlns:a16="http://schemas.microsoft.com/office/drawing/2014/main" id="{87EC881B-2397-4A3B-B9C1-D7F1DE235CD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strela: 5 Pontas 120">
                <a:extLst>
                  <a:ext uri="{FF2B5EF4-FFF2-40B4-BE49-F238E27FC236}">
                    <a16:creationId xmlns:a16="http://schemas.microsoft.com/office/drawing/2014/main" id="{4ECD1BB7-6F7B-4545-956D-DDBD3A6C4A5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C7ECFA26-8032-4F0C-AFB9-A397AE66CC6D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23" name="Estrela: 5 Pontas 122">
                <a:extLst>
                  <a:ext uri="{FF2B5EF4-FFF2-40B4-BE49-F238E27FC236}">
                    <a16:creationId xmlns:a16="http://schemas.microsoft.com/office/drawing/2014/main" id="{366400CD-F0CB-479D-8D9F-549F8DC190A4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strela: 5 Pontas 123">
                <a:extLst>
                  <a:ext uri="{FF2B5EF4-FFF2-40B4-BE49-F238E27FC236}">
                    <a16:creationId xmlns:a16="http://schemas.microsoft.com/office/drawing/2014/main" id="{26B7CB5D-9B04-4791-BAE8-ECD907F11BE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strela: 5 Pontas 124">
                <a:extLst>
                  <a:ext uri="{FF2B5EF4-FFF2-40B4-BE49-F238E27FC236}">
                    <a16:creationId xmlns:a16="http://schemas.microsoft.com/office/drawing/2014/main" id="{00DF973B-F60B-466D-860F-319EE4012C8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strela: 5 Pontas 125">
                <a:extLst>
                  <a:ext uri="{FF2B5EF4-FFF2-40B4-BE49-F238E27FC236}">
                    <a16:creationId xmlns:a16="http://schemas.microsoft.com/office/drawing/2014/main" id="{04DA29D4-D839-445C-B00B-13CA9A37923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C5346A38-66E0-4725-9E86-A0B7D5C4DFB7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28" name="Estrela: 5 Pontas 127">
                <a:extLst>
                  <a:ext uri="{FF2B5EF4-FFF2-40B4-BE49-F238E27FC236}">
                    <a16:creationId xmlns:a16="http://schemas.microsoft.com/office/drawing/2014/main" id="{35D854C6-93AE-430E-904E-680D5AE87E9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strela: 5 Pontas 128">
                <a:extLst>
                  <a:ext uri="{FF2B5EF4-FFF2-40B4-BE49-F238E27FC236}">
                    <a16:creationId xmlns:a16="http://schemas.microsoft.com/office/drawing/2014/main" id="{23CAE60C-E0F4-496A-86C4-0D371F8860A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strela: 5 Pontas 129">
                <a:extLst>
                  <a:ext uri="{FF2B5EF4-FFF2-40B4-BE49-F238E27FC236}">
                    <a16:creationId xmlns:a16="http://schemas.microsoft.com/office/drawing/2014/main" id="{BC9DC276-9EB8-4FA9-93B0-FD78E3BF8D9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strela: 5 Pontas 130">
                <a:extLst>
                  <a:ext uri="{FF2B5EF4-FFF2-40B4-BE49-F238E27FC236}">
                    <a16:creationId xmlns:a16="http://schemas.microsoft.com/office/drawing/2014/main" id="{4F90C7AA-4EAC-4473-9019-A9C3C45F1CD3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1868E17E-9C4B-421D-8B27-12674CF21D87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38" name="Estrela: 5 Pontas 137">
                <a:extLst>
                  <a:ext uri="{FF2B5EF4-FFF2-40B4-BE49-F238E27FC236}">
                    <a16:creationId xmlns:a16="http://schemas.microsoft.com/office/drawing/2014/main" id="{94EBACD8-C105-45E4-9899-1570DAB78F7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strela: 5 Pontas 138">
                <a:extLst>
                  <a:ext uri="{FF2B5EF4-FFF2-40B4-BE49-F238E27FC236}">
                    <a16:creationId xmlns:a16="http://schemas.microsoft.com/office/drawing/2014/main" id="{9B9E8046-261E-4D4E-80D7-14E760CCF300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strela: 5 Pontas 139">
                <a:extLst>
                  <a:ext uri="{FF2B5EF4-FFF2-40B4-BE49-F238E27FC236}">
                    <a16:creationId xmlns:a16="http://schemas.microsoft.com/office/drawing/2014/main" id="{DB34B139-9186-44D6-B992-887B1205417A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Estrela: 5 Pontas 140">
                <a:extLst>
                  <a:ext uri="{FF2B5EF4-FFF2-40B4-BE49-F238E27FC236}">
                    <a16:creationId xmlns:a16="http://schemas.microsoft.com/office/drawing/2014/main" id="{6CFA8A6C-081D-4442-A928-5BB0430F6396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B4FE9110-C242-4574-9990-C560216C0B1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43" name="Estrela: 5 Pontas 142">
                <a:extLst>
                  <a:ext uri="{FF2B5EF4-FFF2-40B4-BE49-F238E27FC236}">
                    <a16:creationId xmlns:a16="http://schemas.microsoft.com/office/drawing/2014/main" id="{E08EDEFE-6A6C-4EC9-B0AD-0CF36A40DDA8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strela: 5 Pontas 144">
                <a:extLst>
                  <a:ext uri="{FF2B5EF4-FFF2-40B4-BE49-F238E27FC236}">
                    <a16:creationId xmlns:a16="http://schemas.microsoft.com/office/drawing/2014/main" id="{C5EE10B5-6661-40FE-9E5A-D5E873AF050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strela: 5 Pontas 145">
                <a:extLst>
                  <a:ext uri="{FF2B5EF4-FFF2-40B4-BE49-F238E27FC236}">
                    <a16:creationId xmlns:a16="http://schemas.microsoft.com/office/drawing/2014/main" id="{A26C6B5C-E19D-412D-938A-08F61A414E71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7CC80E40-CC02-46FB-BDFF-2D1CAEF3A418}"/>
              </a:ext>
            </a:extLst>
          </p:cNvPr>
          <p:cNvGrpSpPr/>
          <p:nvPr/>
        </p:nvGrpSpPr>
        <p:grpSpPr>
          <a:xfrm>
            <a:off x="6516589" y="3287688"/>
            <a:ext cx="5459430" cy="3029758"/>
            <a:chOff x="6411000" y="6666641"/>
            <a:chExt cx="5459430" cy="3029758"/>
          </a:xfrm>
        </p:grpSpPr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1D73BA24-441D-4BA1-85F2-AAEE6A1A9AD9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184" name="Estrela: 5 Pontas 183">
                <a:extLst>
                  <a:ext uri="{FF2B5EF4-FFF2-40B4-BE49-F238E27FC236}">
                    <a16:creationId xmlns:a16="http://schemas.microsoft.com/office/drawing/2014/main" id="{2989C4F3-2FED-4C6B-BAEA-9353F827D5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strela: 5 Pontas 184">
                <a:extLst>
                  <a:ext uri="{FF2B5EF4-FFF2-40B4-BE49-F238E27FC236}">
                    <a16:creationId xmlns:a16="http://schemas.microsoft.com/office/drawing/2014/main" id="{86940246-F4F6-4A5B-896B-09E4A32300A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strela: 5 Pontas 185">
                <a:extLst>
                  <a:ext uri="{FF2B5EF4-FFF2-40B4-BE49-F238E27FC236}">
                    <a16:creationId xmlns:a16="http://schemas.microsoft.com/office/drawing/2014/main" id="{1670FE87-4275-44AD-9D9E-4F48B5D04D2C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strela: 5 Pontas 186">
                <a:extLst>
                  <a:ext uri="{FF2B5EF4-FFF2-40B4-BE49-F238E27FC236}">
                    <a16:creationId xmlns:a16="http://schemas.microsoft.com/office/drawing/2014/main" id="{B9455638-DC08-46FF-BF44-E50334E2435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1FCBE263-85CE-4232-AC31-5689644D74FA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80" name="Estrela: 5 Pontas 179">
                <a:extLst>
                  <a:ext uri="{FF2B5EF4-FFF2-40B4-BE49-F238E27FC236}">
                    <a16:creationId xmlns:a16="http://schemas.microsoft.com/office/drawing/2014/main" id="{DBB0DEE0-E68B-452A-A372-CF9E9E7DC83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strela: 5 Pontas 180">
                <a:extLst>
                  <a:ext uri="{FF2B5EF4-FFF2-40B4-BE49-F238E27FC236}">
                    <a16:creationId xmlns:a16="http://schemas.microsoft.com/office/drawing/2014/main" id="{164D744C-B28C-45E8-908C-DC14C43BE967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strela: 5 Pontas 181">
                <a:extLst>
                  <a:ext uri="{FF2B5EF4-FFF2-40B4-BE49-F238E27FC236}">
                    <a16:creationId xmlns:a16="http://schemas.microsoft.com/office/drawing/2014/main" id="{73928EE0-EEBA-4DBC-85A6-F246CC9568B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strela: 5 Pontas 182">
                <a:extLst>
                  <a:ext uri="{FF2B5EF4-FFF2-40B4-BE49-F238E27FC236}">
                    <a16:creationId xmlns:a16="http://schemas.microsoft.com/office/drawing/2014/main" id="{65462A83-B634-402E-9A1A-EEB9CE9A59F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D668D65F-9F2A-44F5-9AB5-637EA6A000D0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76" name="Estrela: 5 Pontas 175">
                <a:extLst>
                  <a:ext uri="{FF2B5EF4-FFF2-40B4-BE49-F238E27FC236}">
                    <a16:creationId xmlns:a16="http://schemas.microsoft.com/office/drawing/2014/main" id="{BCA6CA08-DF8C-4908-9B48-5EA75052A58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strela: 5 Pontas 176">
                <a:extLst>
                  <a:ext uri="{FF2B5EF4-FFF2-40B4-BE49-F238E27FC236}">
                    <a16:creationId xmlns:a16="http://schemas.microsoft.com/office/drawing/2014/main" id="{F6DA1AD7-77EB-4C36-B7F9-3A061A412006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strela: 5 Pontas 177">
                <a:extLst>
                  <a:ext uri="{FF2B5EF4-FFF2-40B4-BE49-F238E27FC236}">
                    <a16:creationId xmlns:a16="http://schemas.microsoft.com/office/drawing/2014/main" id="{C78C5E19-CC0B-495F-A70E-AD381C1A1380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Estrela: 5 Pontas 178">
                <a:extLst>
                  <a:ext uri="{FF2B5EF4-FFF2-40B4-BE49-F238E27FC236}">
                    <a16:creationId xmlns:a16="http://schemas.microsoft.com/office/drawing/2014/main" id="{F1566A75-0350-4F03-A756-9E9DFB95FC1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Agrupar 151">
              <a:extLst>
                <a:ext uri="{FF2B5EF4-FFF2-40B4-BE49-F238E27FC236}">
                  <a16:creationId xmlns:a16="http://schemas.microsoft.com/office/drawing/2014/main" id="{31279499-0742-4C81-87C7-966A009B7C96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72" name="Estrela: 5 Pontas 171">
                <a:extLst>
                  <a:ext uri="{FF2B5EF4-FFF2-40B4-BE49-F238E27FC236}">
                    <a16:creationId xmlns:a16="http://schemas.microsoft.com/office/drawing/2014/main" id="{9E2BB222-3399-44F1-80A9-99869CCF0F0C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strela: 5 Pontas 172">
                <a:extLst>
                  <a:ext uri="{FF2B5EF4-FFF2-40B4-BE49-F238E27FC236}">
                    <a16:creationId xmlns:a16="http://schemas.microsoft.com/office/drawing/2014/main" id="{7E95D883-6134-46B4-8B0A-509AE470AC8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Estrela: 5 Pontas 173">
                <a:extLst>
                  <a:ext uri="{FF2B5EF4-FFF2-40B4-BE49-F238E27FC236}">
                    <a16:creationId xmlns:a16="http://schemas.microsoft.com/office/drawing/2014/main" id="{4D8D28A9-913E-4780-9F2C-513D670D184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strela: 5 Pontas 174">
                <a:extLst>
                  <a:ext uri="{FF2B5EF4-FFF2-40B4-BE49-F238E27FC236}">
                    <a16:creationId xmlns:a16="http://schemas.microsoft.com/office/drawing/2014/main" id="{5BCB94E1-D113-4766-841E-BE7BA9014F3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id="{1A44FE7A-03DF-4451-BF81-9D7585F868CC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68" name="Estrela: 5 Pontas 167">
                <a:extLst>
                  <a:ext uri="{FF2B5EF4-FFF2-40B4-BE49-F238E27FC236}">
                    <a16:creationId xmlns:a16="http://schemas.microsoft.com/office/drawing/2014/main" id="{D82C6567-96FC-4D32-BD8C-0F82754A86D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strela: 5 Pontas 168">
                <a:extLst>
                  <a:ext uri="{FF2B5EF4-FFF2-40B4-BE49-F238E27FC236}">
                    <a16:creationId xmlns:a16="http://schemas.microsoft.com/office/drawing/2014/main" id="{94A60AF7-D8F5-4465-B645-3018D62B7D79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Estrela: 5 Pontas 169">
                <a:extLst>
                  <a:ext uri="{FF2B5EF4-FFF2-40B4-BE49-F238E27FC236}">
                    <a16:creationId xmlns:a16="http://schemas.microsoft.com/office/drawing/2014/main" id="{6AF50816-EA96-4010-A6F3-12A7296077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strela: 5 Pontas 170">
                <a:extLst>
                  <a:ext uri="{FF2B5EF4-FFF2-40B4-BE49-F238E27FC236}">
                    <a16:creationId xmlns:a16="http://schemas.microsoft.com/office/drawing/2014/main" id="{69BD9DF9-AA28-48FE-9979-95697A4B472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0868EB4F-DB0A-4208-8318-F7CA677BD891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64" name="Estrela: 5 Pontas 163">
                <a:extLst>
                  <a:ext uri="{FF2B5EF4-FFF2-40B4-BE49-F238E27FC236}">
                    <a16:creationId xmlns:a16="http://schemas.microsoft.com/office/drawing/2014/main" id="{45228BB0-4B9E-434E-8BDC-6233E81E1A19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Estrela: 5 Pontas 164">
                <a:extLst>
                  <a:ext uri="{FF2B5EF4-FFF2-40B4-BE49-F238E27FC236}">
                    <a16:creationId xmlns:a16="http://schemas.microsoft.com/office/drawing/2014/main" id="{BF762FCA-6332-4D8E-A6BA-F849022103F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Estrela: 5 Pontas 165">
                <a:extLst>
                  <a:ext uri="{FF2B5EF4-FFF2-40B4-BE49-F238E27FC236}">
                    <a16:creationId xmlns:a16="http://schemas.microsoft.com/office/drawing/2014/main" id="{A3005B14-61ED-4934-94C4-507A3C79780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Estrela: 5 Pontas 166">
                <a:extLst>
                  <a:ext uri="{FF2B5EF4-FFF2-40B4-BE49-F238E27FC236}">
                    <a16:creationId xmlns:a16="http://schemas.microsoft.com/office/drawing/2014/main" id="{9C255275-0C43-4D6C-A9B4-D39757D3A2C9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FD6253F2-CA07-4CCC-9738-2D82F4738826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60" name="Estrela: 5 Pontas 159">
                <a:extLst>
                  <a:ext uri="{FF2B5EF4-FFF2-40B4-BE49-F238E27FC236}">
                    <a16:creationId xmlns:a16="http://schemas.microsoft.com/office/drawing/2014/main" id="{01A08D74-01D0-4C34-8622-2A270A8FC602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strela: 5 Pontas 160">
                <a:extLst>
                  <a:ext uri="{FF2B5EF4-FFF2-40B4-BE49-F238E27FC236}">
                    <a16:creationId xmlns:a16="http://schemas.microsoft.com/office/drawing/2014/main" id="{C09C4B21-E371-4C20-A3D6-44D0FC47241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5 Pontas 161">
                <a:extLst>
                  <a:ext uri="{FF2B5EF4-FFF2-40B4-BE49-F238E27FC236}">
                    <a16:creationId xmlns:a16="http://schemas.microsoft.com/office/drawing/2014/main" id="{17FE29FA-B845-40AF-B683-854EF64E7F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strela: 5 Pontas 162">
                <a:extLst>
                  <a:ext uri="{FF2B5EF4-FFF2-40B4-BE49-F238E27FC236}">
                    <a16:creationId xmlns:a16="http://schemas.microsoft.com/office/drawing/2014/main" id="{AFBFDF77-16DC-49B0-B8F4-7AB582545155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C91D41CD-B138-4625-954C-973D55E05253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57" name="Estrela: 5 Pontas 156">
                <a:extLst>
                  <a:ext uri="{FF2B5EF4-FFF2-40B4-BE49-F238E27FC236}">
                    <a16:creationId xmlns:a16="http://schemas.microsoft.com/office/drawing/2014/main" id="{F01924C2-E297-4D71-90B0-3B72D444617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Estrela: 5 Pontas 157">
                <a:extLst>
                  <a:ext uri="{FF2B5EF4-FFF2-40B4-BE49-F238E27FC236}">
                    <a16:creationId xmlns:a16="http://schemas.microsoft.com/office/drawing/2014/main" id="{EC866B55-0FA8-4745-8D6E-6812AEF9513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strela: 5 Pontas 158">
                <a:extLst>
                  <a:ext uri="{FF2B5EF4-FFF2-40B4-BE49-F238E27FC236}">
                    <a16:creationId xmlns:a16="http://schemas.microsoft.com/office/drawing/2014/main" id="{DC838E3A-DC8B-4F17-AB1F-797E889B73EC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33196BB3-8EBD-4A78-B08C-8BD02CA6B188}"/>
              </a:ext>
            </a:extLst>
          </p:cNvPr>
          <p:cNvGrpSpPr/>
          <p:nvPr/>
        </p:nvGrpSpPr>
        <p:grpSpPr>
          <a:xfrm>
            <a:off x="6516589" y="6672064"/>
            <a:ext cx="5459430" cy="3029758"/>
            <a:chOff x="6411000" y="6666641"/>
            <a:chExt cx="5459430" cy="3029758"/>
          </a:xfrm>
        </p:grpSpPr>
        <p:grpSp>
          <p:nvGrpSpPr>
            <p:cNvPr id="189" name="Agrupar 188">
              <a:extLst>
                <a:ext uri="{FF2B5EF4-FFF2-40B4-BE49-F238E27FC236}">
                  <a16:creationId xmlns:a16="http://schemas.microsoft.com/office/drawing/2014/main" id="{4FE42415-32FD-406B-873A-6595762DD50B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224" name="Estrela: 5 Pontas 223">
                <a:extLst>
                  <a:ext uri="{FF2B5EF4-FFF2-40B4-BE49-F238E27FC236}">
                    <a16:creationId xmlns:a16="http://schemas.microsoft.com/office/drawing/2014/main" id="{91B5C85A-8F2F-4241-B7D1-9E4E56D9613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Estrela: 5 Pontas 224">
                <a:extLst>
                  <a:ext uri="{FF2B5EF4-FFF2-40B4-BE49-F238E27FC236}">
                    <a16:creationId xmlns:a16="http://schemas.microsoft.com/office/drawing/2014/main" id="{482AE616-BD7E-43ED-8F51-C732BCFD285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Estrela: 5 Pontas 225">
                <a:extLst>
                  <a:ext uri="{FF2B5EF4-FFF2-40B4-BE49-F238E27FC236}">
                    <a16:creationId xmlns:a16="http://schemas.microsoft.com/office/drawing/2014/main" id="{A9EC840B-8FF1-42D0-91E9-E528CAECBF67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Estrela: 5 Pontas 226">
                <a:extLst>
                  <a:ext uri="{FF2B5EF4-FFF2-40B4-BE49-F238E27FC236}">
                    <a16:creationId xmlns:a16="http://schemas.microsoft.com/office/drawing/2014/main" id="{1CA3A249-7DC9-4BA7-8E05-5AA000C8DA8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0" name="Agrupar 189">
              <a:extLst>
                <a:ext uri="{FF2B5EF4-FFF2-40B4-BE49-F238E27FC236}">
                  <a16:creationId xmlns:a16="http://schemas.microsoft.com/office/drawing/2014/main" id="{44AE5222-1C8E-44B7-AB0F-D5DD2F79D4A2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220" name="Estrela: 5 Pontas 219">
                <a:extLst>
                  <a:ext uri="{FF2B5EF4-FFF2-40B4-BE49-F238E27FC236}">
                    <a16:creationId xmlns:a16="http://schemas.microsoft.com/office/drawing/2014/main" id="{565234A6-9FAB-47DF-B90D-F8A55E4D58D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strela: 5 Pontas 220">
                <a:extLst>
                  <a:ext uri="{FF2B5EF4-FFF2-40B4-BE49-F238E27FC236}">
                    <a16:creationId xmlns:a16="http://schemas.microsoft.com/office/drawing/2014/main" id="{0706362E-6F2B-4996-A68B-9BEB3B3E97C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Estrela: 5 Pontas 221">
                <a:extLst>
                  <a:ext uri="{FF2B5EF4-FFF2-40B4-BE49-F238E27FC236}">
                    <a16:creationId xmlns:a16="http://schemas.microsoft.com/office/drawing/2014/main" id="{AD76177F-2291-4156-94F7-1B59440B789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strela: 5 Pontas 222">
                <a:extLst>
                  <a:ext uri="{FF2B5EF4-FFF2-40B4-BE49-F238E27FC236}">
                    <a16:creationId xmlns:a16="http://schemas.microsoft.com/office/drawing/2014/main" id="{42754551-8CB6-4563-847B-6EE9A273A9E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CE7BB2ED-8327-4503-9420-6761C26455A2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216" name="Estrela: 5 Pontas 215">
                <a:extLst>
                  <a:ext uri="{FF2B5EF4-FFF2-40B4-BE49-F238E27FC236}">
                    <a16:creationId xmlns:a16="http://schemas.microsoft.com/office/drawing/2014/main" id="{17E656C1-0C4E-4DC4-AB29-190B7CDE7B8B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strela: 5 Pontas 216">
                <a:extLst>
                  <a:ext uri="{FF2B5EF4-FFF2-40B4-BE49-F238E27FC236}">
                    <a16:creationId xmlns:a16="http://schemas.microsoft.com/office/drawing/2014/main" id="{7DEF2AB5-2240-41BC-BABD-27D2ED3E042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: 5 Pontas 217">
                <a:extLst>
                  <a:ext uri="{FF2B5EF4-FFF2-40B4-BE49-F238E27FC236}">
                    <a16:creationId xmlns:a16="http://schemas.microsoft.com/office/drawing/2014/main" id="{0364DE7C-582B-42C5-8FF5-11D7F46C89C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Estrela: 5 Pontas 218">
                <a:extLst>
                  <a:ext uri="{FF2B5EF4-FFF2-40B4-BE49-F238E27FC236}">
                    <a16:creationId xmlns:a16="http://schemas.microsoft.com/office/drawing/2014/main" id="{996CD0E1-32CC-4F6B-8452-CC02BFAC044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" name="Agrupar 191">
              <a:extLst>
                <a:ext uri="{FF2B5EF4-FFF2-40B4-BE49-F238E27FC236}">
                  <a16:creationId xmlns:a16="http://schemas.microsoft.com/office/drawing/2014/main" id="{2AECA23D-526C-4585-9B81-748E0DC3281E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212" name="Estrela: 5 Pontas 211">
                <a:extLst>
                  <a:ext uri="{FF2B5EF4-FFF2-40B4-BE49-F238E27FC236}">
                    <a16:creationId xmlns:a16="http://schemas.microsoft.com/office/drawing/2014/main" id="{AA9FA1AE-D934-46C3-B75F-BC711031D41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strela: 5 Pontas 212">
                <a:extLst>
                  <a:ext uri="{FF2B5EF4-FFF2-40B4-BE49-F238E27FC236}">
                    <a16:creationId xmlns:a16="http://schemas.microsoft.com/office/drawing/2014/main" id="{45236458-E754-4CC4-87F7-2CD08516C5EA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Estrela: 5 Pontas 213">
                <a:extLst>
                  <a:ext uri="{FF2B5EF4-FFF2-40B4-BE49-F238E27FC236}">
                    <a16:creationId xmlns:a16="http://schemas.microsoft.com/office/drawing/2014/main" id="{08BDEF66-D2CD-4200-BD14-ABF5DECAD64B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strela: 5 Pontas 214">
                <a:extLst>
                  <a:ext uri="{FF2B5EF4-FFF2-40B4-BE49-F238E27FC236}">
                    <a16:creationId xmlns:a16="http://schemas.microsoft.com/office/drawing/2014/main" id="{C04C6215-3695-4212-B128-494DE213441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id="{AEEC1096-E823-4531-B253-0BAEEE29AFE5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208" name="Estrela: 5 Pontas 207">
                <a:extLst>
                  <a:ext uri="{FF2B5EF4-FFF2-40B4-BE49-F238E27FC236}">
                    <a16:creationId xmlns:a16="http://schemas.microsoft.com/office/drawing/2014/main" id="{55F13346-65F2-41A5-9E15-87C43555656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Estrela: 5 Pontas 208">
                <a:extLst>
                  <a:ext uri="{FF2B5EF4-FFF2-40B4-BE49-F238E27FC236}">
                    <a16:creationId xmlns:a16="http://schemas.microsoft.com/office/drawing/2014/main" id="{D96500BD-98DF-4191-B5CA-E19AEE5D39F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strela: 5 Pontas 209">
                <a:extLst>
                  <a:ext uri="{FF2B5EF4-FFF2-40B4-BE49-F238E27FC236}">
                    <a16:creationId xmlns:a16="http://schemas.microsoft.com/office/drawing/2014/main" id="{F0FCC478-44EB-497A-BA5B-F5693374927F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strela: 5 Pontas 210">
                <a:extLst>
                  <a:ext uri="{FF2B5EF4-FFF2-40B4-BE49-F238E27FC236}">
                    <a16:creationId xmlns:a16="http://schemas.microsoft.com/office/drawing/2014/main" id="{C9117247-CE09-41B5-A3CD-D07E38B735E7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B83F0A85-86B1-497B-A235-D8A5C264346F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204" name="Estrela: 5 Pontas 203">
                <a:extLst>
                  <a:ext uri="{FF2B5EF4-FFF2-40B4-BE49-F238E27FC236}">
                    <a16:creationId xmlns:a16="http://schemas.microsoft.com/office/drawing/2014/main" id="{5A9E55F3-4B2B-4F2E-A072-15F71D7F029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Estrela: 5 Pontas 204">
                <a:extLst>
                  <a:ext uri="{FF2B5EF4-FFF2-40B4-BE49-F238E27FC236}">
                    <a16:creationId xmlns:a16="http://schemas.microsoft.com/office/drawing/2014/main" id="{A402372E-0101-4F5A-99D6-16985EE6C77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Estrela: 5 Pontas 205">
                <a:extLst>
                  <a:ext uri="{FF2B5EF4-FFF2-40B4-BE49-F238E27FC236}">
                    <a16:creationId xmlns:a16="http://schemas.microsoft.com/office/drawing/2014/main" id="{FE87E979-4691-4C73-888E-D870CA7FCFF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Estrela: 5 Pontas 206">
                <a:extLst>
                  <a:ext uri="{FF2B5EF4-FFF2-40B4-BE49-F238E27FC236}">
                    <a16:creationId xmlns:a16="http://schemas.microsoft.com/office/drawing/2014/main" id="{0AC8E766-4F68-42A7-9E58-55E0BE32890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A2753CB0-62B7-44C0-9ACB-4726B90063CE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200" name="Estrela: 5 Pontas 199">
                <a:extLst>
                  <a:ext uri="{FF2B5EF4-FFF2-40B4-BE49-F238E27FC236}">
                    <a16:creationId xmlns:a16="http://schemas.microsoft.com/office/drawing/2014/main" id="{09A5CC62-6297-493D-9F2B-BDA9A023E8E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Estrela: 5 Pontas 200">
                <a:extLst>
                  <a:ext uri="{FF2B5EF4-FFF2-40B4-BE49-F238E27FC236}">
                    <a16:creationId xmlns:a16="http://schemas.microsoft.com/office/drawing/2014/main" id="{D91B2177-0D78-49F8-AE9A-F64BD7EE9DEE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Estrela: 5 Pontas 201">
                <a:extLst>
                  <a:ext uri="{FF2B5EF4-FFF2-40B4-BE49-F238E27FC236}">
                    <a16:creationId xmlns:a16="http://schemas.microsoft.com/office/drawing/2014/main" id="{F8E2CA96-E520-465A-9046-36A09E8BBA0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Estrela: 5 Pontas 202">
                <a:extLst>
                  <a:ext uri="{FF2B5EF4-FFF2-40B4-BE49-F238E27FC236}">
                    <a16:creationId xmlns:a16="http://schemas.microsoft.com/office/drawing/2014/main" id="{BDE57706-3910-41B1-9BA7-2F97830B1650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6" name="Agrupar 195">
              <a:extLst>
                <a:ext uri="{FF2B5EF4-FFF2-40B4-BE49-F238E27FC236}">
                  <a16:creationId xmlns:a16="http://schemas.microsoft.com/office/drawing/2014/main" id="{CB04C679-984B-460B-BCB5-F42117305EE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97" name="Estrela: 5 Pontas 196">
                <a:extLst>
                  <a:ext uri="{FF2B5EF4-FFF2-40B4-BE49-F238E27FC236}">
                    <a16:creationId xmlns:a16="http://schemas.microsoft.com/office/drawing/2014/main" id="{82F4C0A4-2426-4A06-9CCA-5EF93301C6F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Estrela: 5 Pontas 197">
                <a:extLst>
                  <a:ext uri="{FF2B5EF4-FFF2-40B4-BE49-F238E27FC236}">
                    <a16:creationId xmlns:a16="http://schemas.microsoft.com/office/drawing/2014/main" id="{C35B5D07-C01F-429F-AC73-C91B721BB79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strela: 5 Pontas 198">
                <a:extLst>
                  <a:ext uri="{FF2B5EF4-FFF2-40B4-BE49-F238E27FC236}">
                    <a16:creationId xmlns:a16="http://schemas.microsoft.com/office/drawing/2014/main" id="{23D9B7C2-687A-43D7-B320-469F03115CF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0948046-2AE0-4221-9DBA-BD379BF60FCA}"/>
              </a:ext>
            </a:extLst>
          </p:cNvPr>
          <p:cNvGrpSpPr/>
          <p:nvPr/>
        </p:nvGrpSpPr>
        <p:grpSpPr>
          <a:xfrm>
            <a:off x="5004421" y="4655840"/>
            <a:ext cx="5400600" cy="1108586"/>
            <a:chOff x="4500365" y="6168007"/>
            <a:chExt cx="6264696" cy="1285960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03C7B82-BBDD-4041-AF9D-C4C721202986}"/>
                </a:ext>
              </a:extLst>
            </p:cNvPr>
            <p:cNvSpPr txBox="1"/>
            <p:nvPr/>
          </p:nvSpPr>
          <p:spPr>
            <a:xfrm>
              <a:off x="4500365" y="6335066"/>
              <a:ext cx="6264696" cy="606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FFFFF"/>
                  </a:solidFill>
                  <a:latin typeface="Horizon"/>
                </a:rPr>
                <a:t>MAGNIFIC SPACE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09141B-7D07-4AA3-9C00-8AEFAAB904B4}"/>
                </a:ext>
              </a:extLst>
            </p:cNvPr>
            <p:cNvSpPr/>
            <p:nvPr/>
          </p:nvSpPr>
          <p:spPr>
            <a:xfrm flipV="1">
              <a:off x="4716389" y="6168007"/>
              <a:ext cx="5760640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3CFE5E6-9E8C-4468-8F36-F49E26BE1C4D}"/>
                </a:ext>
              </a:extLst>
            </p:cNvPr>
            <p:cNvSpPr/>
            <p:nvPr/>
          </p:nvSpPr>
          <p:spPr>
            <a:xfrm flipV="1">
              <a:off x="4750953" y="7056334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strela: 5 Pontas 41">
              <a:extLst>
                <a:ext uri="{FF2B5EF4-FFF2-40B4-BE49-F238E27FC236}">
                  <a16:creationId xmlns:a16="http://schemas.microsoft.com/office/drawing/2014/main" id="{2CF54AEE-6CFE-4D25-916F-46B2646430C7}"/>
                </a:ext>
              </a:extLst>
            </p:cNvPr>
            <p:cNvSpPr/>
            <p:nvPr/>
          </p:nvSpPr>
          <p:spPr>
            <a:xfrm>
              <a:off x="7340361" y="6952790"/>
              <a:ext cx="501177" cy="50117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21A4A649-D8DB-458B-88F8-AFB4CEC005BD}"/>
                </a:ext>
              </a:extLst>
            </p:cNvPr>
            <p:cNvSpPr/>
            <p:nvPr/>
          </p:nvSpPr>
          <p:spPr>
            <a:xfrm>
              <a:off x="8426241" y="7086829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A12B902B-7C88-4F48-8A09-1C44A2662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100000" l="12667" r="100000">
                        <a14:backgroundMark x1="18000" y1="85333" x2="18000" y2="85333"/>
                        <a14:backgroundMark x1="79333" y1="92000" x2="79333" y2="92000"/>
                        <a14:backgroundMark x1="90667" y1="19333" x2="90667" y2="19333"/>
                        <a14:backgroundMark x1="12000" y1="8000" x2="12000" y2="8000"/>
                        <a14:backgroundMark x1="12000" y1="11333" x2="12000" y2="11333"/>
                        <a14:backgroundMark x1="12000" y1="11333" x2="12000" y2="11333"/>
                        <a14:backgroundMark x1="12000" y1="82000" x2="12000" y2="82000"/>
                        <a14:backgroundMark x1="12000" y1="82000" x2="12000" y2="82000"/>
                        <a14:backgroundMark x1="15333" y1="90000" x2="15333" y2="90000"/>
                        <a14:backgroundMark x1="92667" y1="78000" x2="92667" y2="78000"/>
                        <a14:backgroundMark x1="92667" y1="78000" x2="92667" y2="78000"/>
                        <a14:backgroundMark x1="92667" y1="78000" x2="92667" y2="78000"/>
                        <a14:backgroundMark x1="94000" y1="22667" x2="94000" y2="22667"/>
                        <a14:backgroundMark x1="94000" y1="22667" x2="94000" y2="22667"/>
                        <a14:backgroundMark x1="90667" y1="16000" x2="90667" y2="16000"/>
                        <a14:backgroundMark x1="86000" y1="14000" x2="86000" y2="14000"/>
                        <a14:backgroundMark x1="77333" y1="7333" x2="77333" y2="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149" y="5375920"/>
            <a:ext cx="3168352" cy="3168352"/>
          </a:xfrm>
          <a:prstGeom prst="rect">
            <a:avLst/>
          </a:prstGeom>
        </p:spPr>
      </p:pic>
      <p:sp>
        <p:nvSpPr>
          <p:cNvPr id="229" name="Retângulo 228">
            <a:extLst>
              <a:ext uri="{FF2B5EF4-FFF2-40B4-BE49-F238E27FC236}">
                <a16:creationId xmlns:a16="http://schemas.microsoft.com/office/drawing/2014/main" id="{C761D185-6CB5-44C3-873F-F7AD6DBD72A8}"/>
              </a:ext>
            </a:extLst>
          </p:cNvPr>
          <p:cNvSpPr/>
          <p:nvPr/>
        </p:nvSpPr>
        <p:spPr>
          <a:xfrm>
            <a:off x="251893" y="3863752"/>
            <a:ext cx="4032448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B1501A8A-B522-4D42-BAF3-3DD107C18604}"/>
              </a:ext>
            </a:extLst>
          </p:cNvPr>
          <p:cNvSpPr/>
          <p:nvPr/>
        </p:nvSpPr>
        <p:spPr>
          <a:xfrm>
            <a:off x="4140325" y="2999656"/>
            <a:ext cx="11809312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3F5EED-FF9F-47BE-B430-F57989928444}"/>
              </a:ext>
            </a:extLst>
          </p:cNvPr>
          <p:cNvSpPr txBox="1"/>
          <p:nvPr/>
        </p:nvSpPr>
        <p:spPr>
          <a:xfrm>
            <a:off x="5220445" y="6168008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SUA JORNADA COMEÇA AQUI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7FE1A8A2-4852-4875-982A-16471B7CEAD9}"/>
              </a:ext>
            </a:extLst>
          </p:cNvPr>
          <p:cNvGrpSpPr/>
          <p:nvPr/>
        </p:nvGrpSpPr>
        <p:grpSpPr>
          <a:xfrm>
            <a:off x="7740725" y="7104112"/>
            <a:ext cx="2480139" cy="2076394"/>
            <a:chOff x="9483494" y="7734889"/>
            <a:chExt cx="2480139" cy="2076394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8E6F5F1-614A-4310-B49D-0161409D037D}"/>
                </a:ext>
              </a:extLst>
            </p:cNvPr>
            <p:cNvSpPr/>
            <p:nvPr/>
          </p:nvSpPr>
          <p:spPr>
            <a:xfrm rot="19893930">
              <a:off x="9483494" y="8426823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50C333D4-4FC3-4B48-B26D-999B4329EED5}"/>
                </a:ext>
              </a:extLst>
            </p:cNvPr>
            <p:cNvSpPr/>
            <p:nvPr/>
          </p:nvSpPr>
          <p:spPr>
            <a:xfrm rot="18728172">
              <a:off x="9777434" y="7982089"/>
              <a:ext cx="1823025" cy="1835364"/>
            </a:xfrm>
            <a:prstGeom prst="roundRect">
              <a:avLst>
                <a:gd name="adj" fmla="val 50000"/>
              </a:avLst>
            </a:pr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9F536CD-8209-4CEB-8BF0-668D1BD2A3A5}"/>
                </a:ext>
              </a:extLst>
            </p:cNvPr>
            <p:cNvSpPr/>
            <p:nvPr/>
          </p:nvSpPr>
          <p:spPr>
            <a:xfrm rot="19893930">
              <a:off x="9483495" y="8426824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765A33E-681C-410D-AD37-DD58419DA50C}"/>
                </a:ext>
              </a:extLst>
            </p:cNvPr>
            <p:cNvSpPr/>
            <p:nvPr/>
          </p:nvSpPr>
          <p:spPr>
            <a:xfrm rot="18728172">
              <a:off x="9522750" y="8123178"/>
              <a:ext cx="1782426" cy="1005847"/>
            </a:xfrm>
            <a:custGeom>
              <a:avLst/>
              <a:gdLst>
                <a:gd name="connsiteX0" fmla="*/ 1562306 w 1770451"/>
                <a:gd name="connsiteY0" fmla="*/ 331706 h 1002345"/>
                <a:gd name="connsiteX1" fmla="*/ 1770451 w 1770451"/>
                <a:gd name="connsiteY1" fmla="*/ 911513 h 1002345"/>
                <a:gd name="connsiteX2" fmla="*/ 1770450 w 1770451"/>
                <a:gd name="connsiteY2" fmla="*/ 923852 h 1002345"/>
                <a:gd name="connsiteX3" fmla="*/ 1762537 w 1770451"/>
                <a:gd name="connsiteY3" fmla="*/ 1002345 h 1002345"/>
                <a:gd name="connsiteX4" fmla="*/ 0 w 1770451"/>
                <a:gd name="connsiteY4" fmla="*/ 618099 h 1002345"/>
                <a:gd name="connsiteX5" fmla="*/ 19056 w 1770451"/>
                <a:gd name="connsiteY5" fmla="*/ 556711 h 1002345"/>
                <a:gd name="connsiteX6" fmla="*/ 858938 w 1770451"/>
                <a:gd name="connsiteY6" fmla="*/ 0 h 1002345"/>
                <a:gd name="connsiteX7" fmla="*/ 1562306 w 1770451"/>
                <a:gd name="connsiteY7" fmla="*/ 331706 h 100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451" h="1002345">
                  <a:moveTo>
                    <a:pt x="1562306" y="331706"/>
                  </a:moveTo>
                  <a:cubicBezTo>
                    <a:pt x="1692339" y="489269"/>
                    <a:pt x="1770452" y="691269"/>
                    <a:pt x="1770451" y="911513"/>
                  </a:cubicBezTo>
                  <a:cubicBezTo>
                    <a:pt x="1770451" y="915626"/>
                    <a:pt x="1770450" y="919739"/>
                    <a:pt x="1770450" y="923852"/>
                  </a:cubicBezTo>
                  <a:lnTo>
                    <a:pt x="1762537" y="1002345"/>
                  </a:lnTo>
                  <a:lnTo>
                    <a:pt x="0" y="618099"/>
                  </a:lnTo>
                  <a:lnTo>
                    <a:pt x="19056" y="556711"/>
                  </a:lnTo>
                  <a:cubicBezTo>
                    <a:pt x="157431" y="229555"/>
                    <a:pt x="481377" y="0"/>
                    <a:pt x="858938" y="0"/>
                  </a:cubicBezTo>
                  <a:cubicBezTo>
                    <a:pt x="1142109" y="0"/>
                    <a:pt x="1395122" y="129125"/>
                    <a:pt x="1562306" y="331706"/>
                  </a:cubicBezTo>
                  <a:close/>
                </a:path>
              </a:pathLst>
            </a:cu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83B88390-F77E-4FDC-858E-8D37BF16CE3B}"/>
              </a:ext>
            </a:extLst>
          </p:cNvPr>
          <p:cNvSpPr/>
          <p:nvPr/>
        </p:nvSpPr>
        <p:spPr>
          <a:xfrm>
            <a:off x="11485141" y="3863752"/>
            <a:ext cx="3240360" cy="5889324"/>
          </a:xfrm>
          <a:custGeom>
            <a:avLst/>
            <a:gdLst/>
            <a:ahLst/>
            <a:cxnLst/>
            <a:rect l="l" t="t" r="r" b="b"/>
            <a:pathLst>
              <a:path w="3240360" h="5889324">
                <a:moveTo>
                  <a:pt x="1684108" y="1872168"/>
                </a:moveTo>
                <a:cubicBezTo>
                  <a:pt x="1072152" y="1872168"/>
                  <a:pt x="576064" y="2368256"/>
                  <a:pt x="576064" y="2980212"/>
                </a:cubicBezTo>
                <a:cubicBezTo>
                  <a:pt x="576064" y="3592168"/>
                  <a:pt x="1072152" y="4088256"/>
                  <a:pt x="1684108" y="4088256"/>
                </a:cubicBezTo>
                <a:cubicBezTo>
                  <a:pt x="2296064" y="4088256"/>
                  <a:pt x="2792152" y="3592168"/>
                  <a:pt x="2792152" y="2980212"/>
                </a:cubicBezTo>
                <a:cubicBezTo>
                  <a:pt x="2792152" y="2368256"/>
                  <a:pt x="2296064" y="1872168"/>
                  <a:pt x="1684108" y="1872168"/>
                </a:cubicBezTo>
                <a:close/>
                <a:moveTo>
                  <a:pt x="1498781" y="0"/>
                </a:moveTo>
                <a:lnTo>
                  <a:pt x="3240360" y="0"/>
                </a:lnTo>
                <a:lnTo>
                  <a:pt x="3240360" y="5889324"/>
                </a:lnTo>
                <a:lnTo>
                  <a:pt x="1623977" y="5889324"/>
                </a:lnTo>
                <a:lnTo>
                  <a:pt x="1397612" y="5731411"/>
                </a:lnTo>
                <a:cubicBezTo>
                  <a:pt x="547886" y="5079936"/>
                  <a:pt x="0" y="4054448"/>
                  <a:pt x="0" y="2900993"/>
                </a:cubicBezTo>
                <a:cubicBezTo>
                  <a:pt x="0" y="1747540"/>
                  <a:pt x="547886" y="722051"/>
                  <a:pt x="1397612" y="70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5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159029-B43F-43AF-945A-EF514A7E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8467" y="2423592"/>
            <a:ext cx="12077700" cy="7067550"/>
          </a:xfrm>
          <a:prstGeom prst="rect">
            <a:avLst/>
          </a:prstGeom>
        </p:spPr>
      </p:pic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0EB90058-CFE1-4E39-B138-634339F53535}"/>
              </a:ext>
            </a:extLst>
          </p:cNvPr>
          <p:cNvGrpSpPr/>
          <p:nvPr/>
        </p:nvGrpSpPr>
        <p:grpSpPr>
          <a:xfrm>
            <a:off x="9252893" y="2423592"/>
            <a:ext cx="12097344" cy="7056784"/>
            <a:chOff x="9252893" y="2423592"/>
            <a:chExt cx="12097344" cy="705678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AE986A5-8649-4A14-AE2B-CB550E324C45}"/>
                </a:ext>
              </a:extLst>
            </p:cNvPr>
            <p:cNvSpPr/>
            <p:nvPr/>
          </p:nvSpPr>
          <p:spPr>
            <a:xfrm>
              <a:off x="9252893" y="2423592"/>
              <a:ext cx="12097344" cy="7056784"/>
            </a:xfrm>
            <a:prstGeom prst="rect">
              <a:avLst/>
            </a:prstGeom>
            <a:gradFill flip="none" rotWithShape="1">
              <a:gsLst>
                <a:gs pos="0">
                  <a:srgbClr val="023475"/>
                </a:gs>
                <a:gs pos="62000">
                  <a:srgbClr val="177AC9"/>
                </a:gs>
                <a:gs pos="100000">
                  <a:srgbClr val="9DC5E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11E446F3-C112-4D4B-9BD9-EC70DD5090A9}"/>
                </a:ext>
              </a:extLst>
            </p:cNvPr>
            <p:cNvGrpSpPr/>
            <p:nvPr/>
          </p:nvGrpSpPr>
          <p:grpSpPr>
            <a:xfrm>
              <a:off x="9612933" y="7104112"/>
              <a:ext cx="11377264" cy="2311355"/>
              <a:chOff x="9612933" y="7104112"/>
              <a:chExt cx="11377264" cy="2311355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52818DD-620C-4DEE-A0EE-3644A30C5B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9756949" y="7938796"/>
                <a:ext cx="2016224" cy="147667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7E794765-9BD5-4FFB-A7D3-A901FB6B14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1989197" y="7464152"/>
                <a:ext cx="2064691" cy="151216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D6BB10AD-5A0C-41BB-BE08-5E1DE32309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4077429" y="8328248"/>
                <a:ext cx="1393078" cy="102028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7C45CEDC-6DA9-4DD3-9DCD-44191071F9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7029757" y="7104112"/>
                <a:ext cx="2752922" cy="20162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41986061-D1A6-4A50-A51F-B8BF31960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9766061" y="8472264"/>
                <a:ext cx="1224136" cy="896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B98BB4D5-517C-42E8-8FC2-CD8354593B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5805621" y="8472264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B8EA0266-B8D5-40A4-879D-1DB29FB953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1341125" y="8616280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C619619A-8AA8-4022-B9B1-6D31958A9F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9612933" y="8256240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63433741-8228-4975-99BB-001E9CB591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6885741" y="7820135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E1FCFA7D-8C79-460D-9543-8550AA23D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8253893" y="8472264"/>
                <a:ext cx="1081504" cy="79208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55E66735-4987-45A9-8F0E-058F3B74C44E}"/>
                </a:ext>
              </a:extLst>
            </p:cNvPr>
            <p:cNvSpPr txBox="1"/>
            <p:nvPr/>
          </p:nvSpPr>
          <p:spPr>
            <a:xfrm>
              <a:off x="10116989" y="5663952"/>
              <a:ext cx="107244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chemeClr val="bg1"/>
                  </a:solidFill>
                  <a:latin typeface="Comfortaa" panose="00000500000000000000" pitchFamily="2" charset="0"/>
                </a:rPr>
                <a:t>DESAFIE-SE, SUPREENDA-SE,  ESTUDE.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97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11635">
            <a:off x="11454466" y="5906080"/>
            <a:ext cx="315279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70554">
            <a:off x="9843271" y="5206995"/>
            <a:ext cx="312531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EA8D339A-3BEF-4EB7-9A9C-104EF6E2149F}"/>
              </a:ext>
            </a:extLst>
          </p:cNvPr>
          <p:cNvSpPr/>
          <p:nvPr/>
        </p:nvSpPr>
        <p:spPr>
          <a:xfrm rot="21576731">
            <a:off x="10203853" y="5519938"/>
            <a:ext cx="1296149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68A3825-BADD-4E4A-9947-35E44039B0AC}"/>
              </a:ext>
            </a:extLst>
          </p:cNvPr>
          <p:cNvSpPr/>
          <p:nvPr/>
        </p:nvSpPr>
        <p:spPr>
          <a:xfrm rot="21576731">
            <a:off x="10563893" y="5231906"/>
            <a:ext cx="504065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 rot="21576731">
            <a:off x="10203853" y="4151786"/>
            <a:ext cx="1296149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86C0052-8702-4C43-8224-3E4167A76C33}"/>
              </a:ext>
            </a:extLst>
          </p:cNvPr>
          <p:cNvSpPr/>
          <p:nvPr/>
        </p:nvSpPr>
        <p:spPr>
          <a:xfrm rot="21576731">
            <a:off x="10347866" y="5663952"/>
            <a:ext cx="1008126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 rot="21576731">
            <a:off x="10491886" y="5879978"/>
            <a:ext cx="720086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 rot="21576731">
            <a:off x="9987826" y="3719736"/>
            <a:ext cx="1368166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id="{8B83A884-A997-4A70-AE78-0DDA075FFCA3}"/>
              </a:ext>
            </a:extLst>
          </p:cNvPr>
          <p:cNvSpPr/>
          <p:nvPr/>
        </p:nvSpPr>
        <p:spPr>
          <a:xfrm rot="21576731">
            <a:off x="10059823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46093A4-0A11-4623-9B66-3000FA9F715B}"/>
              </a:ext>
            </a:extLst>
          </p:cNvPr>
          <p:cNvSpPr/>
          <p:nvPr/>
        </p:nvSpPr>
        <p:spPr>
          <a:xfrm rot="21576731">
            <a:off x="10995927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F986633-9342-44AB-B322-DC0953F2D6E7}"/>
              </a:ext>
            </a:extLst>
          </p:cNvPr>
          <p:cNvSpPr/>
          <p:nvPr/>
        </p:nvSpPr>
        <p:spPr>
          <a:xfrm rot="21576731">
            <a:off x="10491886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E77F86A-60D2-4B9C-AD9C-E9E769855084}"/>
              </a:ext>
            </a:extLst>
          </p:cNvPr>
          <p:cNvSpPr/>
          <p:nvPr/>
        </p:nvSpPr>
        <p:spPr>
          <a:xfrm rot="21576731">
            <a:off x="11139958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 rot="21576731">
            <a:off x="9987832" y="7464155"/>
            <a:ext cx="1992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153</Words>
  <Application>Microsoft Office PowerPoint</Application>
  <PresentationFormat>Personalizar</PresentationFormat>
  <Paragraphs>53</Paragraphs>
  <Slides>32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Agency FB</vt:lpstr>
      <vt:lpstr>Arial</vt:lpstr>
      <vt:lpstr>Calibri</vt:lpstr>
      <vt:lpstr>Century Gothic</vt:lpstr>
      <vt:lpstr>Comfortaa</vt:lpstr>
      <vt:lpstr>Horizon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139</cp:revision>
  <dcterms:created xsi:type="dcterms:W3CDTF">2018-08-14T13:01:06Z</dcterms:created>
  <dcterms:modified xsi:type="dcterms:W3CDTF">2018-10-24T00:51:22Z</dcterms:modified>
</cp:coreProperties>
</file>