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A6CD"/>
    <a:srgbClr val="6D3E95"/>
    <a:srgbClr val="FFFFFF"/>
    <a:srgbClr val="1FBFB7"/>
    <a:srgbClr val="1E5FD6"/>
    <a:srgbClr val="1DAFA8"/>
    <a:srgbClr val="199791"/>
    <a:srgbClr val="AA2463"/>
    <a:srgbClr val="43E1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>
        <p:scale>
          <a:sx n="66" d="100"/>
          <a:sy n="66" d="100"/>
        </p:scale>
        <p:origin x="-72" y="648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xmlns="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xmlns="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xmlns="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xmlns="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xmlns="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xmlns="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xmlns="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xmlns="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xmlns="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xmlns="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xmlns="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xmlns="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xmlns="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xmlns="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xmlns="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xmlns="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xmlns="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xmlns="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xmlns="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xmlns="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xmlns="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xmlns="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xmlns="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xmlns="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xmlns="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xmlns="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xmlns="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xmlns="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xmlns="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xmlns="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xmlns="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xmlns="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xmlns="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xmlns="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xmlns="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xmlns="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xmlns="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xmlns="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xmlns="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xmlns="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xmlns="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xmlns="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xmlns="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xmlns="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xmlns="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xmlns="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xmlns="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xmlns="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xmlns="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xmlns="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xmlns="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xmlns="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xmlns="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xmlns="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xmlns="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xmlns="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xmlns="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xmlns="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xmlns="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xmlns="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xmlns="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xmlns="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xmlns="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xmlns="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xmlns="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xmlns="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xmlns="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xmlns="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xmlns="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xmlns="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xmlns="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xmlns="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xmlns="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xmlns="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xmlns="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xmlns="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xmlns="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xmlns="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xmlns="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xmlns="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xmlns="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xmlns="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xmlns="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xmlns="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xmlns="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xmlns="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xmlns="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xmlns="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xmlns="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xmlns="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xmlns="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xmlns="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xmlns="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xmlns="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xmlns="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xmlns="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xmlns="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xmlns="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xmlns="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xmlns="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xmlns="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xmlns="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xmlns="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xmlns="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xmlns="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xmlns="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xmlns="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xmlns="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xmlns="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xmlns="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xmlns="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xmlns="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xmlns="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xmlns="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xmlns="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xmlns="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xmlns="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xmlns="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xmlns="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xmlns="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xmlns="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xmlns="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xmlns="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xmlns="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xmlns="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xmlns="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xmlns="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xmlns="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xmlns="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xmlns="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xmlns="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xmlns="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xmlns="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xmlns="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xmlns="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xmlns="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xmlns="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xmlns="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xmlns="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xmlns="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xmlns="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xmlns="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xmlns="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xmlns="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xmlns="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xmlns="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xmlns="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xmlns="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xmlns="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xmlns="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xmlns="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xmlns="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xmlns="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xmlns="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xmlns="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xmlns="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xmlns="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xmlns="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xmlns="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xmlns="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xmlns="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xmlns="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xmlns="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xmlns="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xmlns="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xmlns="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xmlns="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xmlns="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xmlns="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xmlns="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xmlns="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xmlns="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xmlns="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xmlns="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xmlns="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xmlns="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xmlns="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xmlns="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xmlns="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xmlns="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xmlns="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xmlns="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xmlns="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xmlns="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xmlns="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xmlns="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xmlns="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xmlns="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xmlns="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xmlns="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xmlns="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xmlns="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xmlns="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xmlns="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xmlns="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xmlns="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xmlns="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xmlns="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xmlns="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xmlns="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xmlns="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xmlns="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xmlns="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xmlns="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xmlns="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xmlns="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xmlns="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xmlns="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xmlns="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xmlns="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xmlns="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xmlns="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xmlns="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xmlns="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xmlns="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xmlns="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xmlns="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xmlns="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xmlns="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xmlns="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xmlns="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xmlns="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xmlns="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xmlns="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xmlns="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xmlns="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xmlns="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xmlns="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xmlns="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xmlns="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xmlns="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xmlns="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xmlns="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xmlns="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xmlns="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xmlns="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xmlns="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xmlns="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xmlns="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xmlns="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xmlns="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xmlns="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xmlns="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xmlns="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xmlns="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xmlns="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xmlns="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xmlns="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xmlns="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xmlns="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xmlns="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xmlns="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xmlns="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xmlns="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xmlns="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xmlns="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xmlns="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xmlns="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xmlns="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xmlns="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xmlns="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xmlns="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xmlns="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xmlns="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xmlns="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xmlns="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147</Words>
  <Application>Microsoft Office PowerPoint</Application>
  <PresentationFormat>Personalizar</PresentationFormat>
  <Paragraphs>52</Paragraphs>
  <Slides>31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133</cp:revision>
  <dcterms:created xsi:type="dcterms:W3CDTF">2018-08-14T13:01:06Z</dcterms:created>
  <dcterms:modified xsi:type="dcterms:W3CDTF">2018-10-22T10:16:42Z</dcterms:modified>
</cp:coreProperties>
</file>