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21a7e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21a7e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21a7e4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21a7e4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20b23a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20b23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20b23a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20b23a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20b23a0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20b23a0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20b23a0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20b23a0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20b23a0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20b23a0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20b23a0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20b23a0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r>
              <a:rPr lang="pt-BR"/>
              <a:t> de Estação </a:t>
            </a:r>
            <a:r>
              <a:rPr lang="pt-BR"/>
              <a:t>Meteorológica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Pantoja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Wesley Salvador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Estação </a:t>
            </a:r>
            <a:r>
              <a:rPr lang="pt-BR"/>
              <a:t>Meteorológica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é:</a:t>
            </a:r>
            <a:endParaRPr sz="11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11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“Uma estação meteorológica é um </a:t>
            </a:r>
            <a:r>
              <a:rPr b="1" i="1" lang="pt-BR" sz="11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conjunto de instrumentos ou sensores que recolhem dados para análise</a:t>
            </a:r>
            <a:r>
              <a:rPr i="1" lang="pt-BR" sz="11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do tempo meteorológico. Esses instrumentos/sensores são capazes de registrar a temperatura do ar, velocidade e direção do vento, umidade do ar, radiação solar, chuva, pressão atmosférica entre outras variáveis.” </a:t>
            </a:r>
            <a:r>
              <a:rPr lang="pt-BR" sz="11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(Balbino, 2016, p.1)</a:t>
            </a:r>
            <a:endParaRPr sz="11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375" y="3142775"/>
            <a:ext cx="2407025" cy="18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Sensores: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Temperatura</a:t>
            </a:r>
            <a:r>
              <a:rPr lang="pt-BR"/>
              <a:t>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Pressão </a:t>
            </a:r>
            <a:r>
              <a:rPr lang="pt-BR"/>
              <a:t>Atmosférica</a:t>
            </a:r>
            <a:r>
              <a:rPr lang="pt-BR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Gerenciamento de Conexão com Servidores Remoto;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WiFi;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MQTT;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códigos em que a estrutura é “single loop”, se torna </a:t>
            </a:r>
            <a:r>
              <a:rPr lang="pt-BR"/>
              <a:t>muito difícil</a:t>
            </a:r>
            <a:r>
              <a:rPr lang="pt-BR"/>
              <a:t> gerenciar todas essas funcionalidades. O projeto </a:t>
            </a:r>
            <a:r>
              <a:rPr lang="pt-BR"/>
              <a:t>utiliza</a:t>
            </a:r>
            <a:r>
              <a:rPr lang="pt-BR"/>
              <a:t> o conceito de multi tasks do RTOS para </a:t>
            </a:r>
            <a:r>
              <a:rPr lang="pt-BR"/>
              <a:t>implantar o protótipo de </a:t>
            </a:r>
            <a:r>
              <a:rPr lang="pt-BR"/>
              <a:t> Estação </a:t>
            </a:r>
            <a:r>
              <a:rPr lang="pt-BR"/>
              <a:t>Meteorológica</a:t>
            </a:r>
            <a:r>
              <a:rPr lang="pt-BR"/>
              <a:t> e apresenta os dados em interface </a:t>
            </a:r>
            <a:r>
              <a:rPr lang="pt-BR"/>
              <a:t>gráfica</a:t>
            </a:r>
            <a:r>
              <a:rPr lang="pt-BR"/>
              <a:t> Web.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do Problema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desenvolvido no Framework Arduino;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88" y="1758900"/>
            <a:ext cx="71913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r>
              <a:rPr lang="pt-BR"/>
              <a:t> da Solução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desenvolvido no Framework ESP-IDF;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75" y="1997699"/>
            <a:ext cx="7686951" cy="25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Anexos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125" y="1941100"/>
            <a:ext cx="3533535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037275" y="1596500"/>
            <a:ext cx="39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Fluxo Node-Red para geração da GUI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Anexos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817450" y="1748875"/>
            <a:ext cx="39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GUI para monitoramento dos Dados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875" y="2149075"/>
            <a:ext cx="5213273" cy="2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Anexos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1579750" y="1765150"/>
            <a:ext cx="61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ESP32 + BMP280 + GUI -&gt; Utilizando MQTT (Broker Mosquitto).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363" y="2260750"/>
            <a:ext cx="5967770" cy="268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5" y="728550"/>
            <a:ext cx="5890501" cy="41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6505950" y="1765150"/>
            <a:ext cx="247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LOG - Broker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Conexões: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Arduino, Node-RED GUI, ESP32-IDF.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7080575" y="728550"/>
            <a:ext cx="121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Anexos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