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401" y="1087594"/>
            <a:ext cx="56673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4527" y="250671"/>
            <a:ext cx="8767860" cy="1388165"/>
          </a:xfrm>
        </p:spPr>
        <p:txBody>
          <a:bodyPr>
            <a:normAutofit/>
          </a:bodyPr>
          <a:lstStyle/>
          <a:p>
            <a:r>
              <a:rPr lang="pt-BR" sz="6000" dirty="0" smtClean="0"/>
              <a:t>Tecnologias</a:t>
            </a:r>
            <a:endParaRPr lang="pt-BR" sz="6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096" y="2566383"/>
            <a:ext cx="1539339" cy="108754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480" y="2623617"/>
            <a:ext cx="1030309" cy="103030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878" y="2555735"/>
            <a:ext cx="1166074" cy="11660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22" y="2566383"/>
            <a:ext cx="1551167" cy="103181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79" y="3653926"/>
            <a:ext cx="1588797" cy="1588797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52" y="2517918"/>
            <a:ext cx="1579295" cy="118447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22" y="3971947"/>
            <a:ext cx="2438096" cy="121904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816" y="3773793"/>
            <a:ext cx="2698124" cy="1349062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0" y="4212270"/>
            <a:ext cx="1777764" cy="6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40696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24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Corbel</vt:lpstr>
      <vt:lpstr>Base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bianca machado</dc:creator>
  <cp:lastModifiedBy>bianca machado</cp:lastModifiedBy>
  <cp:revision>4</cp:revision>
  <dcterms:created xsi:type="dcterms:W3CDTF">2018-09-01T14:51:36Z</dcterms:created>
  <dcterms:modified xsi:type="dcterms:W3CDTF">2018-09-01T15:15:52Z</dcterms:modified>
</cp:coreProperties>
</file>