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9" r:id="rId3"/>
    <p:sldId id="260" r:id="rId4"/>
    <p:sldId id="261" r:id="rId5"/>
    <p:sldId id="262" r:id="rId6"/>
    <p:sldId id="263"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9/1/2018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8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0514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4860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2006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15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5186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5905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9521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8029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pt-BR" smtClean="0"/>
              <a:t>Clique para editar o título mestre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971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6DFF08F-DC6B-4601-B491-B0F83F6DD2DA}" type="datetimeFigureOut">
              <a:rPr lang="en-US" smtClean="0"/>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0861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9/1/2018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1926768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401" y="1087594"/>
            <a:ext cx="5667375" cy="2647950"/>
          </a:xfrm>
          <a:prstGeom prst="rect">
            <a:avLst/>
          </a:prstGeom>
        </p:spPr>
      </p:pic>
      <p:sp>
        <p:nvSpPr>
          <p:cNvPr id="2" name="CaixaDeTexto 1"/>
          <p:cNvSpPr txBox="1"/>
          <p:nvPr/>
        </p:nvSpPr>
        <p:spPr>
          <a:xfrm>
            <a:off x="4649273" y="6130344"/>
            <a:ext cx="5066024" cy="369332"/>
          </a:xfrm>
          <a:prstGeom prst="rect">
            <a:avLst/>
          </a:prstGeom>
          <a:noFill/>
        </p:spPr>
        <p:txBody>
          <a:bodyPr wrap="square" rtlCol="0">
            <a:spAutoFit/>
          </a:bodyPr>
          <a:lstStyle/>
          <a:p>
            <a:r>
              <a:rPr lang="pt-BR" dirty="0" smtClean="0">
                <a:solidFill>
                  <a:schemeClr val="bg1"/>
                </a:solidFill>
              </a:rPr>
              <a:t>Colaborar para transformar</a:t>
            </a:r>
            <a:endParaRPr lang="pt-BR" dirty="0">
              <a:solidFill>
                <a:schemeClr val="bg1"/>
              </a:solidFill>
            </a:endParaRPr>
          </a:p>
        </p:txBody>
      </p:sp>
    </p:spTree>
    <p:extLst>
      <p:ext uri="{BB962C8B-B14F-4D97-AF65-F5344CB8AC3E}">
        <p14:creationId xmlns:p14="http://schemas.microsoft.com/office/powerpoint/2010/main" val="5297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 xmlns:a16="http://schemas.microsoft.com/office/drawing/2014/main" xmlns:lc="http://schemas.openxmlformats.org/drawingml/2006/lockedCanvas" id="{F2798ED8-6DFF-4F0D-9121-8131C0970434}"/>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solidFill>
                  <a:schemeClr val="accent2"/>
                </a:solidFill>
              </a:rPr>
              <a:t>O que </a:t>
            </a:r>
            <a:r>
              <a:rPr lang="pt-BR" dirty="0" smtClean="0">
                <a:solidFill>
                  <a:schemeClr val="accent2"/>
                </a:solidFill>
              </a:rPr>
              <a:t>é?</a:t>
            </a:r>
            <a:endParaRPr lang="pt-BR" dirty="0">
              <a:solidFill>
                <a:schemeClr val="accent2"/>
              </a:solidFill>
            </a:endParaRPr>
          </a:p>
        </p:txBody>
      </p:sp>
      <p:sp>
        <p:nvSpPr>
          <p:cNvPr id="4" name="Espaço Reservado para Conteúdo 2">
            <a:extLst>
              <a:ext uri="{FF2B5EF4-FFF2-40B4-BE49-F238E27FC236}">
                <a16:creationId xmlns="" xmlns:a16="http://schemas.microsoft.com/office/drawing/2014/main" xmlns:lc="http://schemas.openxmlformats.org/drawingml/2006/lockedCanvas" id="{7A56A12D-B3F9-4804-A12D-4F2A8AE4C3D1}"/>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Uma plataforma colaborativa que permite às pessoas da comunidade da minha cidade oferecer o seu tempo disponível, encontrando outras pessoas ou companhias que precisem deste “tempo” para interesses em comum, em formato de app, acumulando moedas em troca desse tempo doado para que possam trocá-las por serviços em parceiros que apoiam a causa.</a:t>
            </a:r>
          </a:p>
          <a:p>
            <a:pPr marL="0" indent="0" algn="just">
              <a:buNone/>
            </a:pPr>
            <a:endParaRPr lang="pt-BR" dirty="0"/>
          </a:p>
          <a:p>
            <a:pPr marL="0" indent="0" algn="just">
              <a:buNone/>
            </a:pPr>
            <a:r>
              <a:rPr lang="pt-BR" dirty="0"/>
              <a:t>Ex.: tenho 3h disponíveis para dar uma volta com cachorrinhos no guaíba hoje das 16h às 19h.</a:t>
            </a:r>
          </a:p>
        </p:txBody>
      </p:sp>
    </p:spTree>
    <p:extLst>
      <p:ext uri="{BB962C8B-B14F-4D97-AF65-F5344CB8AC3E}">
        <p14:creationId xmlns:p14="http://schemas.microsoft.com/office/powerpoint/2010/main" val="3658512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 xmlns:a16="http://schemas.microsoft.com/office/drawing/2014/main" xmlns:lc="http://schemas.openxmlformats.org/drawingml/2006/lockedCanvas" id="{98E5E2D7-58A8-48ED-AEE8-5E6E285B6177}"/>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solidFill>
                  <a:schemeClr val="accent2"/>
                </a:solidFill>
              </a:rPr>
              <a:t>Diferencial:</a:t>
            </a:r>
            <a:br>
              <a:rPr lang="pt-BR" dirty="0">
                <a:solidFill>
                  <a:schemeClr val="accent2"/>
                </a:solidFill>
              </a:rPr>
            </a:br>
            <a:endParaRPr lang="pt-BR" dirty="0">
              <a:solidFill>
                <a:schemeClr val="accent2"/>
              </a:solidFill>
            </a:endParaRPr>
          </a:p>
        </p:txBody>
      </p:sp>
      <p:sp>
        <p:nvSpPr>
          <p:cNvPr id="7" name="Espaço Reservado para Conteúdo 2">
            <a:extLst>
              <a:ext uri="{FF2B5EF4-FFF2-40B4-BE49-F238E27FC236}">
                <a16:creationId xmlns="" xmlns:a16="http://schemas.microsoft.com/office/drawing/2014/main" xmlns:lc="http://schemas.openxmlformats.org/drawingml/2006/lockedCanvas" id="{EE4436B2-EBAF-4BAF-AECB-697E96CBEA5E}"/>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Tx/>
              <a:buChar char="-"/>
            </a:pPr>
            <a:r>
              <a:rPr lang="pt-BR" dirty="0"/>
              <a:t>Horários flexíveis</a:t>
            </a:r>
          </a:p>
          <a:p>
            <a:pPr marL="171450" indent="-171450">
              <a:buFontTx/>
              <a:buChar char="-"/>
            </a:pPr>
            <a:r>
              <a:rPr lang="pt-BR" dirty="0"/>
              <a:t>Acesso livre</a:t>
            </a:r>
          </a:p>
          <a:p>
            <a:pPr marL="171450" indent="-171450">
              <a:buFontTx/>
              <a:buChar char="-"/>
            </a:pPr>
            <a:r>
              <a:rPr lang="pt-BR" dirty="0"/>
              <a:t>Real time</a:t>
            </a:r>
          </a:p>
          <a:p>
            <a:pPr marL="171450" indent="-171450">
              <a:buFontTx/>
              <a:buChar char="-"/>
            </a:pPr>
            <a:r>
              <a:rPr lang="pt-BR" dirty="0"/>
              <a:t>Filtros de interesses por meio de um mapa solidário (filtro geográfico)</a:t>
            </a:r>
          </a:p>
          <a:p>
            <a:pPr marL="171450" indent="-171450">
              <a:buFontTx/>
              <a:buChar char="-"/>
            </a:pPr>
            <a:r>
              <a:rPr lang="pt-BR" dirty="0"/>
              <a:t>Moeda solidária. </a:t>
            </a:r>
          </a:p>
          <a:p>
            <a:pPr marL="0" indent="0">
              <a:buNone/>
            </a:pPr>
            <a:endParaRPr lang="pt-BR" dirty="0"/>
          </a:p>
        </p:txBody>
      </p:sp>
    </p:spTree>
    <p:extLst>
      <p:ext uri="{BB962C8B-B14F-4D97-AF65-F5344CB8AC3E}">
        <p14:creationId xmlns:p14="http://schemas.microsoft.com/office/powerpoint/2010/main" val="3015481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xmlns:lc="http://schemas.openxmlformats.org/drawingml/2006/lockedCanvas" id="{F2798ED8-6DFF-4F0D-9121-8131C0970434}"/>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solidFill>
                  <a:schemeClr val="accent2"/>
                </a:solidFill>
              </a:rPr>
              <a:t>Público Alvo</a:t>
            </a:r>
          </a:p>
        </p:txBody>
      </p:sp>
      <p:sp>
        <p:nvSpPr>
          <p:cNvPr id="5" name="Espaço Reservado para Conteúdo 2">
            <a:extLst>
              <a:ext uri="{FF2B5EF4-FFF2-40B4-BE49-F238E27FC236}">
                <a16:creationId xmlns="" xmlns:a16="http://schemas.microsoft.com/office/drawing/2014/main" xmlns:lc="http://schemas.openxmlformats.org/drawingml/2006/lockedCanvas" id="{7A56A12D-B3F9-4804-A12D-4F2A8AE4C3D1}"/>
              </a:ext>
            </a:extLst>
          </p:cNvPr>
          <p:cNvSpPr>
            <a:spLocks noGrp="1"/>
          </p:cNvSpPr>
          <p:nvPr>
            <p:ph idx="1"/>
          </p:nvPr>
        </p:nvSpPr>
        <p:spPr>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pt-BR" dirty="0"/>
              <a:t>Pessoas que disponham de pouco tempo, mas que queiram contribuir com algo com viés social/profissional;</a:t>
            </a:r>
          </a:p>
          <a:p>
            <a:pPr>
              <a:buFontTx/>
              <a:buChar char="-"/>
            </a:pPr>
            <a:r>
              <a:rPr lang="pt-BR" dirty="0"/>
              <a:t>Moradores de Porto Alegre;</a:t>
            </a:r>
          </a:p>
          <a:p>
            <a:pPr>
              <a:buFontTx/>
              <a:buChar char="-"/>
            </a:pPr>
            <a:r>
              <a:rPr lang="pt-BR" dirty="0"/>
              <a:t>Diferentes Idades;</a:t>
            </a:r>
          </a:p>
          <a:p>
            <a:pPr>
              <a:buFontTx/>
              <a:buChar char="-"/>
            </a:pPr>
            <a:r>
              <a:rPr lang="pt-BR" dirty="0"/>
              <a:t>Altruístas;</a:t>
            </a:r>
          </a:p>
          <a:p>
            <a:pPr>
              <a:buFontTx/>
              <a:buChar char="-"/>
            </a:pPr>
            <a:r>
              <a:rPr lang="pt-BR" dirty="0"/>
              <a:t>Ativistas;</a:t>
            </a:r>
          </a:p>
          <a:p>
            <a:pPr>
              <a:buFontTx/>
              <a:buChar char="-"/>
            </a:pPr>
            <a:r>
              <a:rPr lang="pt-BR" dirty="0"/>
              <a:t>Solidárias;</a:t>
            </a:r>
          </a:p>
          <a:p>
            <a:pPr>
              <a:buFontTx/>
              <a:buChar char="-"/>
            </a:pPr>
            <a:r>
              <a:rPr lang="pt-BR" dirty="0"/>
              <a:t>Empresas com projetos sociais que queiram melhor a imagem da marca.</a:t>
            </a:r>
          </a:p>
        </p:txBody>
      </p:sp>
    </p:spTree>
    <p:extLst>
      <p:ext uri="{BB962C8B-B14F-4D97-AF65-F5344CB8AC3E}">
        <p14:creationId xmlns:p14="http://schemas.microsoft.com/office/powerpoint/2010/main" val="3577225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xmlns:lc="http://schemas.openxmlformats.org/drawingml/2006/lockedCanvas" id="{F2798ED8-6DFF-4F0D-9121-8131C0970434}"/>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solidFill>
                  <a:schemeClr val="accent2"/>
                </a:solidFill>
              </a:rPr>
              <a:t>Benefícios</a:t>
            </a:r>
            <a:r>
              <a:rPr lang="pt-BR" dirty="0"/>
              <a:t> </a:t>
            </a:r>
          </a:p>
        </p:txBody>
      </p:sp>
      <p:sp>
        <p:nvSpPr>
          <p:cNvPr id="5" name="Espaço Reservado para Conteúdo 2">
            <a:extLst>
              <a:ext uri="{FF2B5EF4-FFF2-40B4-BE49-F238E27FC236}">
                <a16:creationId xmlns="" xmlns:a16="http://schemas.microsoft.com/office/drawing/2014/main" xmlns:lc="http://schemas.openxmlformats.org/drawingml/2006/lockedCanvas" id="{7A56A12D-B3F9-4804-A12D-4F2A8AE4C3D1}"/>
              </a:ext>
            </a:extLst>
          </p:cNvPr>
          <p:cNvSpPr>
            <a:spLocks noGrp="1"/>
          </p:cNvSpPr>
          <p:nvPr>
            <p:ph idx="1"/>
          </p:nvPr>
        </p:nvSpPr>
        <p:spPr>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Poder ajudar as pessoas através do meu tempo a resolver problemas delas e também ser ajudada quando necessito, acumulando moedas de acordo com as atividades que me envolvi para poder trocá-las por serviços de empresas parceiras apoiadoras da plataforma e que oferecem também atividades na mesma.</a:t>
            </a:r>
          </a:p>
          <a:p>
            <a:pPr marL="0" indent="0" algn="just">
              <a:buNone/>
            </a:pPr>
            <a:endParaRPr lang="pt-BR" dirty="0"/>
          </a:p>
          <a:p>
            <a:pPr marL="0" indent="0" algn="just">
              <a:buNone/>
            </a:pPr>
            <a:r>
              <a:rPr lang="pt-BR" dirty="0"/>
              <a:t>Ex.: O Sicredi precisa de um palestrante de Nutrição para uma ação social de educação alimentar e deu match com uma Nutricionista para aquele evento. Ela vai divulgar seu trabalho, o Sicredi a sua marca, a nutri vai acumular moedas para trocar por descontos de outro parceiro, como 50% no Mc Lanche Feliz.</a:t>
            </a:r>
          </a:p>
        </p:txBody>
      </p:sp>
    </p:spTree>
    <p:extLst>
      <p:ext uri="{BB962C8B-B14F-4D97-AF65-F5344CB8AC3E}">
        <p14:creationId xmlns:p14="http://schemas.microsoft.com/office/powerpoint/2010/main" val="415696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xmlns:lc="http://schemas.openxmlformats.org/drawingml/2006/lockedCanvas" id="{F2798ED8-6DFF-4F0D-9121-8131C0970434}"/>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solidFill>
                  <a:schemeClr val="accent2"/>
                </a:solidFill>
              </a:rPr>
              <a:t>Persona</a:t>
            </a:r>
          </a:p>
        </p:txBody>
      </p:sp>
      <p:sp>
        <p:nvSpPr>
          <p:cNvPr id="5" name="Espaço Reservado para Conteúdo 2">
            <a:extLst>
              <a:ext uri="{FF2B5EF4-FFF2-40B4-BE49-F238E27FC236}">
                <a16:creationId xmlns="" xmlns:a16="http://schemas.microsoft.com/office/drawing/2014/main" xmlns:lc="http://schemas.openxmlformats.org/drawingml/2006/lockedCanvas" id="{7A56A12D-B3F9-4804-A12D-4F2A8AE4C3D1}"/>
              </a:ext>
            </a:extLst>
          </p:cNvPr>
          <p:cNvSpPr>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Letícia, tenho 26 anos, gostaria de ajudar mais a minha comunidade em algum trabalho voluntário, mas não sei como iniciar essa jornada. Gostaria de ter alguma solução que me mostrasse coisas de meu interesse, como cachorrinhos e eu pudesse ajudar causas deste tipo através do meu tempo e também que eu pudesse ser ajudada, pois tenho dificuldade em gerenciar o meu tempo diante de tantas atividades que quero fazer. </a:t>
            </a:r>
          </a:p>
        </p:txBody>
      </p:sp>
    </p:spTree>
    <p:extLst>
      <p:ext uri="{BB962C8B-B14F-4D97-AF65-F5344CB8AC3E}">
        <p14:creationId xmlns:p14="http://schemas.microsoft.com/office/powerpoint/2010/main" val="4119341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84527" y="250671"/>
            <a:ext cx="8767860" cy="1388165"/>
          </a:xfrm>
        </p:spPr>
        <p:txBody>
          <a:bodyPr>
            <a:normAutofit/>
          </a:bodyPr>
          <a:lstStyle/>
          <a:p>
            <a:r>
              <a:rPr lang="pt-BR" sz="6000" dirty="0" smtClean="0"/>
              <a:t>Tecnologias</a:t>
            </a:r>
            <a:endParaRPr lang="pt-BR" sz="60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96" y="2566383"/>
            <a:ext cx="1539339" cy="1087543"/>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480" y="2623617"/>
            <a:ext cx="1030309" cy="1030309"/>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878" y="2555735"/>
            <a:ext cx="1166074" cy="1166074"/>
          </a:xfrm>
          <a:prstGeom prst="rect">
            <a:avLst/>
          </a:prstGeom>
        </p:spPr>
      </p:pic>
      <p:pic>
        <p:nvPicPr>
          <p:cNvPr id="7" name="Image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7222" y="2566383"/>
            <a:ext cx="1551167" cy="1031818"/>
          </a:xfrm>
          <a:prstGeom prst="rect">
            <a:avLst/>
          </a:prstGeom>
        </p:spPr>
      </p:pic>
      <p:pic>
        <p:nvPicPr>
          <p:cNvPr id="8" name="Image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0979" y="3653926"/>
            <a:ext cx="1588797" cy="1588797"/>
          </a:xfrm>
          <a:prstGeom prst="rect">
            <a:avLst/>
          </a:prstGeom>
        </p:spPr>
      </p:pic>
      <p:pic>
        <p:nvPicPr>
          <p:cNvPr id="11" name="Imagem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9052" y="2517918"/>
            <a:ext cx="1579295" cy="1184471"/>
          </a:xfrm>
          <a:prstGeom prst="rect">
            <a:avLst/>
          </a:prstGeom>
        </p:spPr>
      </p:pic>
      <p:pic>
        <p:nvPicPr>
          <p:cNvPr id="12" name="Imagem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7222" y="3971947"/>
            <a:ext cx="2438096" cy="1219048"/>
          </a:xfrm>
          <a:prstGeom prst="rect">
            <a:avLst/>
          </a:prstGeom>
        </p:spPr>
      </p:pic>
      <p:pic>
        <p:nvPicPr>
          <p:cNvPr id="14" name="Imagem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5816" y="3773793"/>
            <a:ext cx="2698124" cy="1349062"/>
          </a:xfrm>
          <a:prstGeom prst="rect">
            <a:avLst/>
          </a:prstGeom>
        </p:spPr>
      </p:pic>
      <p:pic>
        <p:nvPicPr>
          <p:cNvPr id="15" name="Imagem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4770" y="4212270"/>
            <a:ext cx="1777764" cy="653590"/>
          </a:xfrm>
          <a:prstGeom prst="rect">
            <a:avLst/>
          </a:prstGeom>
        </p:spPr>
      </p:pic>
    </p:spTree>
    <p:extLst>
      <p:ext uri="{BB962C8B-B14F-4D97-AF65-F5344CB8AC3E}">
        <p14:creationId xmlns:p14="http://schemas.microsoft.com/office/powerpoint/2010/main" val="786786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63</TotalTime>
  <Words>341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vt:i4>
      </vt:variant>
    </vt:vector>
  </HeadingPairs>
  <TitlesOfParts>
    <vt:vector size="10" baseType="lpstr">
      <vt:lpstr>Arial</vt:lpstr>
      <vt:lpstr>Corbel</vt:lpstr>
      <vt:lpstr>Base</vt:lpstr>
      <vt:lpstr>Apresentação do PowerPoint</vt:lpstr>
      <vt:lpstr>O que é?</vt:lpstr>
      <vt:lpstr>Diferencial: </vt:lpstr>
      <vt:lpstr>Público Alvo</vt:lpstr>
      <vt:lpstr>Benefícios </vt:lpstr>
      <vt:lpstr>Persona</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bianca machado</dc:creator>
  <cp:lastModifiedBy>bianca machado</cp:lastModifiedBy>
  <cp:revision>9</cp:revision>
  <dcterms:created xsi:type="dcterms:W3CDTF">2018-09-01T14:51:36Z</dcterms:created>
  <dcterms:modified xsi:type="dcterms:W3CDTF">2018-09-01T16:08:50Z</dcterms:modified>
</cp:coreProperties>
</file>