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EEE-E79C-40B5-89F6-E98E0F4C522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965-004B-44EF-A472-5E71755C7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7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EEE-E79C-40B5-89F6-E98E0F4C522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965-004B-44EF-A472-5E71755C7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5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EEE-E79C-40B5-89F6-E98E0F4C522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965-004B-44EF-A472-5E71755C7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89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EEE-E79C-40B5-89F6-E98E0F4C522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965-004B-44EF-A472-5E71755C7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26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EEE-E79C-40B5-89F6-E98E0F4C522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965-004B-44EF-A472-5E71755C7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9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EEE-E79C-40B5-89F6-E98E0F4C522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965-004B-44EF-A472-5E71755C7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32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EEE-E79C-40B5-89F6-E98E0F4C522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965-004B-44EF-A472-5E71755C7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EEE-E79C-40B5-89F6-E98E0F4C522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965-004B-44EF-A472-5E71755C7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6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EEE-E79C-40B5-89F6-E98E0F4C522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965-004B-44EF-A472-5E71755C7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EEE-E79C-40B5-89F6-E98E0F4C522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965-004B-44EF-A472-5E71755C7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59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EEE-E79C-40B5-89F6-E98E0F4C522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965-004B-44EF-A472-5E71755C7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4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39EEE-E79C-40B5-89F6-E98E0F4C522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51965-004B-44EF-A472-5E71755C7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7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733256"/>
            <a:ext cx="8496944" cy="864096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solidFill>
                  <a:schemeClr val="bg1"/>
                </a:solidFill>
                <a:latin typeface="04b" panose="00000400000000000000" pitchFamily="2" charset="0"/>
              </a:rPr>
              <a:t>Henrique, Mateus </a:t>
            </a:r>
            <a:r>
              <a:rPr lang="pt-BR" sz="1800" b="1" dirty="0" err="1" smtClean="0">
                <a:solidFill>
                  <a:schemeClr val="bg1"/>
                </a:solidFill>
                <a:latin typeface="04b" panose="00000400000000000000" pitchFamily="2" charset="0"/>
              </a:rPr>
              <a:t>Petry</a:t>
            </a:r>
            <a:r>
              <a:rPr lang="pt-BR" sz="1800" b="1" dirty="0" smtClean="0">
                <a:solidFill>
                  <a:schemeClr val="bg1"/>
                </a:solidFill>
                <a:latin typeface="04b" panose="00000400000000000000" pitchFamily="2" charset="0"/>
              </a:rPr>
              <a:t> e Matheus </a:t>
            </a:r>
            <a:r>
              <a:rPr lang="pt-BR" sz="1800" b="1" dirty="0" err="1" smtClean="0">
                <a:solidFill>
                  <a:schemeClr val="bg1"/>
                </a:solidFill>
                <a:latin typeface="04b" panose="00000400000000000000" pitchFamily="2" charset="0"/>
              </a:rPr>
              <a:t>Pratto</a:t>
            </a:r>
            <a:endParaRPr lang="pt-BR" sz="1800" b="1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052736"/>
            <a:ext cx="71056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CONCEITO</a:t>
            </a:r>
            <a:endParaRPr lang="pt-BR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-Jogo em plataforma 2D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-Controles: setas direcionais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-Fases contra o tempo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-Inimigos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  <p:pic>
        <p:nvPicPr>
          <p:cNvPr id="1026" name="Picture 2" descr="C:\Users\Mateus\Desktop\68\assets\d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93" y="5301208"/>
            <a:ext cx="3657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INIMIGOS:</a:t>
            </a:r>
            <a:endParaRPr lang="pt-BR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8" y="2340546"/>
            <a:ext cx="864096" cy="137715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564904"/>
            <a:ext cx="838397" cy="11527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2564904"/>
            <a:ext cx="838397" cy="11527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1" y="2539771"/>
            <a:ext cx="838397" cy="11527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65" y="5117597"/>
            <a:ext cx="812698" cy="80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63" y="5058379"/>
            <a:ext cx="812698" cy="81269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40" y="5068684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teus\Desktop\Story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64"/>
            <a:ext cx="9144000" cy="59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5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TECNOLOGIAS USADAS</a:t>
            </a:r>
            <a:endParaRPr lang="pt-BR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pt-BR" dirty="0" smtClean="0">
              <a:solidFill>
                <a:schemeClr val="bg1"/>
              </a:solidFill>
              <a:latin typeface="04b" panose="00000400000000000000" pitchFamily="2" charset="0"/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Site: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  <a:latin typeface="04b" panose="00000400000000000000" pitchFamily="2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-PHP 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-HTML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-CSS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-PHPMAILER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-BOOTSTRAP 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-JQUERY – AJAX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</a:t>
            </a:r>
            <a:r>
              <a:rPr lang="pt-BR" dirty="0" err="1" smtClean="0">
                <a:solidFill>
                  <a:schemeClr val="bg1"/>
                </a:solidFill>
                <a:latin typeface="04b" panose="00000400000000000000" pitchFamily="2" charset="0"/>
              </a:rPr>
              <a:t>JavaScript</a:t>
            </a:r>
            <a:endParaRPr lang="pt-BR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5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TECNOLOGIAS USADAS</a:t>
            </a:r>
            <a:endParaRPr lang="pt-BR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Jogo: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  <a:latin typeface="04b" panose="00000400000000000000" pitchFamily="2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</a:t>
            </a:r>
            <a:r>
              <a:rPr lang="pt-BR" dirty="0" err="1" smtClean="0">
                <a:solidFill>
                  <a:schemeClr val="bg1"/>
                </a:solidFill>
                <a:latin typeface="04b" panose="00000400000000000000" pitchFamily="2" charset="0"/>
              </a:rPr>
              <a:t>JavaScript</a:t>
            </a:r>
            <a:endParaRPr lang="pt-BR" dirty="0" smtClean="0">
              <a:solidFill>
                <a:schemeClr val="bg1"/>
              </a:solidFill>
              <a:latin typeface="04b" panose="00000400000000000000" pitchFamily="2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-Phaser.io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-JQUERY - AJAX</a:t>
            </a:r>
            <a:endParaRPr lang="pt-BR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49" y="4293096"/>
            <a:ext cx="2603370" cy="22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2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BANCO DE DADOS</a:t>
            </a:r>
            <a:endParaRPr lang="pt-BR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-MYSQL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  <p:pic>
        <p:nvPicPr>
          <p:cNvPr id="3074" name="Picture 2" descr="G:\Diagrama 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836650" cy="411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2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IDE e Editores</a:t>
            </a:r>
            <a:endParaRPr lang="pt-BR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04b" panose="00000400000000000000" pitchFamily="2" charset="0"/>
              </a:rPr>
              <a:t>-Sublime Text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04b" panose="00000400000000000000" pitchFamily="2" charset="0"/>
              </a:rPr>
              <a:t>-MySQL Workbench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04b" panose="00000400000000000000" pitchFamily="2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04b" panose="00000400000000000000" pitchFamily="2" charset="0"/>
              </a:rPr>
              <a:t>phpmyadmin</a:t>
            </a:r>
            <a:endParaRPr lang="en-US" dirty="0" smtClean="0">
              <a:solidFill>
                <a:schemeClr val="bg1"/>
              </a:solidFill>
              <a:latin typeface="04b" panose="000004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04b" panose="00000400000000000000" pitchFamily="2" charset="0"/>
              </a:rPr>
              <a:t>-Photoshop</a:t>
            </a:r>
            <a:endParaRPr lang="pt-BR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0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Por que o nosso jogo e~ bom?</a:t>
            </a:r>
            <a:endParaRPr lang="pt-BR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-Edital foi seguido na medida do </a:t>
            </a:r>
            <a:r>
              <a:rPr lang="pt-BR" dirty="0" err="1" smtClean="0">
                <a:solidFill>
                  <a:schemeClr val="bg1"/>
                </a:solidFill>
                <a:latin typeface="04b" panose="00000400000000000000" pitchFamily="2" charset="0"/>
              </a:rPr>
              <a:t>possivel</a:t>
            </a:r>
            <a:endParaRPr lang="pt-BR" dirty="0" smtClean="0">
              <a:solidFill>
                <a:schemeClr val="bg1"/>
              </a:solidFill>
              <a:latin typeface="04b" panose="00000400000000000000" pitchFamily="2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-Ideias originais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-Agradou boa parte dos jogadores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-Boa trilha sonora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-Tem uma </a:t>
            </a:r>
            <a:r>
              <a:rPr lang="pt-BR" dirty="0" err="1" smtClean="0">
                <a:solidFill>
                  <a:schemeClr val="bg1"/>
                </a:solidFill>
                <a:latin typeface="04b" panose="00000400000000000000" pitchFamily="2" charset="0"/>
              </a:rPr>
              <a:t>estoria</a:t>
            </a: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 cativante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04b" panose="00000400000000000000" pitchFamily="2" charset="0"/>
              </a:rPr>
              <a:t>-Finalista do </a:t>
            </a:r>
            <a:r>
              <a:rPr lang="pt-BR" dirty="0" err="1" smtClean="0">
                <a:solidFill>
                  <a:schemeClr val="bg1"/>
                </a:solidFill>
                <a:latin typeface="04b" panose="00000400000000000000" pitchFamily="2" charset="0"/>
              </a:rPr>
              <a:t>senai</a:t>
            </a:r>
            <a:r>
              <a:rPr lang="pt-BR" dirty="0">
                <a:solidFill>
                  <a:schemeClr val="bg1"/>
                </a:solidFill>
                <a:latin typeface="04b" panose="000004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04b" panose="00000400000000000000" pitchFamily="2" charset="0"/>
              </a:rPr>
              <a:t>challenge</a:t>
            </a:r>
            <a:endParaRPr lang="pt-BR" dirty="0" smtClean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94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117</Words>
  <Application>Microsoft Office PowerPoint</Application>
  <PresentationFormat>Apresentação na tela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CONCEITO</vt:lpstr>
      <vt:lpstr>INIMIGOS:</vt:lpstr>
      <vt:lpstr>Apresentação do PowerPoint</vt:lpstr>
      <vt:lpstr>TECNOLOGIAS USADAS</vt:lpstr>
      <vt:lpstr>TECNOLOGIAS USADAS</vt:lpstr>
      <vt:lpstr>BANCO DE DADOS</vt:lpstr>
      <vt:lpstr>IDE e Editores</vt:lpstr>
      <vt:lpstr>Por que o nosso jogo e~ bom?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</dc:creator>
  <cp:lastModifiedBy>Mateus</cp:lastModifiedBy>
  <cp:revision>18</cp:revision>
  <dcterms:created xsi:type="dcterms:W3CDTF">2018-11-12T21:12:35Z</dcterms:created>
  <dcterms:modified xsi:type="dcterms:W3CDTF">2018-11-12T22:14:24Z</dcterms:modified>
</cp:coreProperties>
</file>