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jdhani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sPjKvlj5FDiD/B4T5wo0Yxaic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3" Type="http://customschemas.google.com/relationships/presentationmetadata" Target="metadata"/><Relationship Id="rId12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jdhani-regular.fntdata"/><Relationship Id="rId8" Type="http://schemas.openxmlformats.org/officeDocument/2006/relationships/font" Target="fonts/Rajdhan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" name="Google Shape;7;p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" name="Google Shape;8;p2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" name="Google Shape;9;p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" name="Google Shape;10;p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Patrón State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773400" y="420500"/>
            <a:ext cx="7707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Diagrama Solu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ção do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carri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nho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de compras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479450" y="1050699"/>
            <a:ext cx="1412700" cy="14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480500" y="1525425"/>
            <a:ext cx="14127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479450" y="1050700"/>
            <a:ext cx="141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&lt;&lt;interface&gt;&gt;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4451250" y="974500"/>
            <a:ext cx="1785600" cy="180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4452300" y="1448050"/>
            <a:ext cx="17856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603650" y="985538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/>
              <a:t>Carrinho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924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934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924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/>
              <a:t>Vazio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"/>
          <p:cNvCxnSpPr/>
          <p:nvPr/>
        </p:nvCxnSpPr>
        <p:spPr>
          <a:xfrm>
            <a:off x="1070650" y="2836650"/>
            <a:ext cx="4668900" cy="4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4" name="Google Shape;64;p1"/>
          <p:cNvCxnSpPr>
            <a:endCxn id="62" idx="0"/>
          </p:cNvCxnSpPr>
          <p:nvPr/>
        </p:nvCxnSpPr>
        <p:spPr>
          <a:xfrm flipH="1">
            <a:off x="1098750" y="2846350"/>
            <a:ext cx="11400" cy="21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/>
          <p:nvPr/>
        </p:nvSpPr>
        <p:spPr>
          <a:xfrm>
            <a:off x="2133700" y="2472590"/>
            <a:ext cx="176700" cy="176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"/>
          <p:cNvCxnSpPr/>
          <p:nvPr/>
        </p:nvCxnSpPr>
        <p:spPr>
          <a:xfrm>
            <a:off x="2230000" y="2652200"/>
            <a:ext cx="2550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7" name="Google Shape;67;p1"/>
          <p:cNvCxnSpPr/>
          <p:nvPr/>
        </p:nvCxnSpPr>
        <p:spPr>
          <a:xfrm rot="10800000">
            <a:off x="2884775" y="1757350"/>
            <a:ext cx="1554600" cy="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" name="Google Shape;68;p1"/>
          <p:cNvSpPr txBox="1"/>
          <p:nvPr/>
        </p:nvSpPr>
        <p:spPr>
          <a:xfrm>
            <a:off x="1392260" y="1624169"/>
            <a:ext cx="1565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" sz="1100">
                <a:solidFill>
                  <a:schemeClr val="dk1"/>
                </a:solidFill>
              </a:rPr>
              <a:t>adiciona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r(Produto)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cancelar()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" sz="1200">
                <a:solidFill>
                  <a:schemeClr val="dk1"/>
                </a:solidFill>
              </a:rPr>
              <a:t>voltar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s" sz="1200">
                <a:solidFill>
                  <a:schemeClr val="dk1"/>
                </a:solidFill>
              </a:rPr>
              <a:t>avancar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924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9164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9174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9164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/>
              <a:t>Carregando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"/>
          <p:cNvCxnSpPr>
            <a:endCxn id="72" idx="0"/>
          </p:cNvCxnSpPr>
          <p:nvPr/>
        </p:nvCxnSpPr>
        <p:spPr>
          <a:xfrm>
            <a:off x="2604750" y="2868550"/>
            <a:ext cx="18000" cy="1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1"/>
          <p:cNvSpPr/>
          <p:nvPr/>
        </p:nvSpPr>
        <p:spPr>
          <a:xfrm>
            <a:off x="35166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35176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35166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Pagando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>
            <a:endCxn id="76" idx="0"/>
          </p:cNvCxnSpPr>
          <p:nvPr/>
        </p:nvCxnSpPr>
        <p:spPr>
          <a:xfrm flipH="1">
            <a:off x="4222950" y="2890450"/>
            <a:ext cx="81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1"/>
          <p:cNvSpPr/>
          <p:nvPr/>
        </p:nvSpPr>
        <p:spPr>
          <a:xfrm>
            <a:off x="50406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50416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50406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/>
              <a:t>Fechado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"/>
          <p:cNvCxnSpPr>
            <a:endCxn id="80" idx="0"/>
          </p:cNvCxnSpPr>
          <p:nvPr/>
        </p:nvCxnSpPr>
        <p:spPr>
          <a:xfrm>
            <a:off x="5737050" y="2890450"/>
            <a:ext cx="99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" name="Google Shape;82;p1"/>
          <p:cNvSpPr txBox="1"/>
          <p:nvPr/>
        </p:nvSpPr>
        <p:spPr>
          <a:xfrm>
            <a:off x="4532300" y="1743900"/>
            <a:ext cx="1565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+ adicionar(Produto)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voltar()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avancar()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+mostrarProduto()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325460" y="3986369"/>
            <a:ext cx="1565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+ adicionar(Produto)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voltar()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avancar()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849460" y="3986369"/>
            <a:ext cx="1565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+ adicionar(Produto)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voltar()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avancar()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449660" y="3986369"/>
            <a:ext cx="1565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+ adicionar(Produto)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voltar()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avancar()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973660" y="3986369"/>
            <a:ext cx="1565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+ adicionar(Produto)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voltar()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+ avancar()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1450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7452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2692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308025" y="868063"/>
            <a:ext cx="17856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309075" y="1341613"/>
            <a:ext cx="1785600" cy="4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" sz="1200">
                <a:solidFill>
                  <a:schemeClr val="dk1"/>
                </a:solidFill>
              </a:rPr>
              <a:t>descricao</a:t>
            </a: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String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preco: float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460425" y="87910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373235" y="1746332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"/>
          <p:cNvCxnSpPr/>
          <p:nvPr/>
        </p:nvCxnSpPr>
        <p:spPr>
          <a:xfrm rot="10800000">
            <a:off x="6190325" y="1769650"/>
            <a:ext cx="11073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