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Century Gothic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guxoOvbGhAiEbefDs0+TqrBTWg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italic.fntdata"/><Relationship Id="rId10" Type="http://schemas.openxmlformats.org/officeDocument/2006/relationships/font" Target="fonts/CenturyGothic-bold.fntdata"/><Relationship Id="rId13" Type="http://customschemas.google.com/relationships/presentationmetadata" Target="metadata"/><Relationship Id="rId12" Type="http://schemas.openxmlformats.org/officeDocument/2006/relationships/font" Target="fonts/CenturyGothic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enturyGothic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hyperlink" Target="https://open.spotify.com/playlist/4XHXwiSQ6pon8O0GbLoeT3?si=67d14b72cb16443c" TargetMode="External"/><Relationship Id="rId6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9.png"/><Relationship Id="rId8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8277" r="8276" t="0"/>
          <a:stretch/>
        </p:blipFill>
        <p:spPr>
          <a:xfrm>
            <a:off x="0" y="0"/>
            <a:ext cx="9780588" cy="68040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470991" y="2811053"/>
            <a:ext cx="8309597" cy="12499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80000" lIns="180000" spcFirstLastPara="1" rIns="252000" wrap="square" tIns="36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472"/>
              </a:buClr>
              <a:buSzPts val="4000"/>
              <a:buFont typeface="Century Gothic"/>
              <a:buNone/>
            </a:pPr>
            <a:r>
              <a:rPr b="1" i="0" lang="pt-BR" sz="4000" u="none" cap="none" strike="noStrike">
                <a:solidFill>
                  <a:srgbClr val="5464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Grupo 04 - Capivara Dev’s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1470991" y="4061039"/>
            <a:ext cx="8309597" cy="577222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de Arquitetura de Computador – Introdução à Informática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9780588" y="2664361"/>
            <a:ext cx="2411412" cy="10719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42422" y="2795480"/>
            <a:ext cx="2084980" cy="184337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9780588" y="4986183"/>
            <a:ext cx="2468714" cy="1517648"/>
          </a:xfrm>
          <a:prstGeom prst="rect">
            <a:avLst/>
          </a:prstGeom>
          <a:solidFill>
            <a:srgbClr val="A8D08C">
              <a:alpha val="80000"/>
            </a:srgbClr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pt-BR" sz="18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https://open.spotify.com/playlist/4XHXwiSQ6pon8O0GbLoeT3?si=67d14b72cb16443c</a:t>
            </a:r>
            <a:r>
              <a:rPr b="0" i="0" lang="pt-B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22090" y="100524"/>
            <a:ext cx="2325643" cy="246331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1470990" y="4638261"/>
            <a:ext cx="8309597" cy="577222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Técnicos: Edimilson Sousa, Mateus Praxedes, Pedro Oliveira, Rodrigo Escobar</a:t>
            </a:r>
            <a:endParaRPr b="0" i="0" sz="16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05458" y="842185"/>
            <a:ext cx="333375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/>
        </p:nvSpPr>
        <p:spPr>
          <a:xfrm>
            <a:off x="3850783" y="265955"/>
            <a:ext cx="8173791" cy="516009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180000" lIns="180000" spcFirstLastPara="1" rIns="180000" wrap="square" tIns="180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pt-BR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Arquitetura de um Computador</a:t>
            </a:r>
            <a:endParaRPr b="0" i="1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352760" y="265955"/>
            <a:ext cx="3240445" cy="5160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0000" lIns="180000" spcFirstLastPara="1" rIns="180000" wrap="square" tIns="180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entury Gothic"/>
              <a:buNone/>
            </a:pPr>
            <a:r>
              <a:rPr b="1" i="0" lang="pt-BR" sz="3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Capivara Dev’s</a:t>
            </a:r>
            <a:endParaRPr b="1" i="0" sz="32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0" y="265955"/>
            <a:ext cx="355086" cy="4780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584311" y="972120"/>
            <a:ext cx="92422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2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Arquitetura do Computador</a:t>
            </a:r>
            <a:endParaRPr b="1" i="0" sz="3200" u="none" cap="none" strike="noStrik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93481" y="1659067"/>
            <a:ext cx="6938383" cy="40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AutoNum type="arabicParenR"/>
            </a:pPr>
            <a:r>
              <a:rPr b="1" i="1" lang="pt-BR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Processador:</a:t>
            </a:r>
            <a:r>
              <a:rPr b="1" i="1" lang="pt-BR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pt-BR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Processador AMD Ryzen 7 5800X 3.8GHz (4.7GHz Turbo), 8-Cores 16-Threads, AM4;</a:t>
            </a:r>
            <a:endParaRPr/>
          </a:p>
          <a:p>
            <a:pPr indent="-228600" lvl="0" marL="228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AutoNum type="arabicParenR"/>
            </a:pPr>
            <a:r>
              <a:rPr b="1" i="1" lang="pt-BR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Placa Mãe: </a:t>
            </a:r>
            <a:r>
              <a:rPr b="0" i="0" lang="pt-BR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Placa Mãe Asus Prime A520M-E, Chipset A520, AMD AM4, mATX, DDR4;</a:t>
            </a:r>
            <a:endParaRPr/>
          </a:p>
          <a:p>
            <a:pPr indent="-228600" lvl="0" marL="228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AutoNum type="arabicParenR"/>
            </a:pPr>
            <a:r>
              <a:rPr b="1" i="1" lang="pt-BR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Placa de Vídeo: </a:t>
            </a:r>
            <a:r>
              <a:rPr b="0" i="0" lang="pt-BR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Placa De Vídeo Galax Geforce Gt 1030 2gb DDR4 64bit 30npg4hv00ab</a:t>
            </a:r>
            <a:endParaRPr b="0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AutoNum type="arabicParenR"/>
            </a:pPr>
            <a:r>
              <a:rPr b="1" i="1" lang="pt-BR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Memória RAM: </a:t>
            </a:r>
            <a:r>
              <a:rPr b="0" i="0" lang="pt-BR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DDR4 Geil Evo Potenza, 16GB 3000MHz, Red, GAPR416GB3000C16ASC;</a:t>
            </a:r>
            <a:endParaRPr b="0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AutoNum type="arabicParenR"/>
            </a:pPr>
            <a:r>
              <a:rPr b="1" i="1" lang="pt-BR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Memória Secundária: </a:t>
            </a:r>
            <a:r>
              <a:rPr b="0" i="0" lang="pt-BR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SSD Adata XPG SX8100 512GB, M.2 2280;</a:t>
            </a:r>
            <a:endParaRPr/>
          </a:p>
          <a:p>
            <a:pPr indent="-228600" lvl="0" marL="228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AutoNum type="arabicParenR"/>
            </a:pPr>
            <a:r>
              <a:rPr b="1" i="1" lang="pt-BR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b="0" i="0" lang="pt-BR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Gamemax GP650 650W, 80 Plus Bronze, PFC Ativo, Black, GP650 OEM;</a:t>
            </a:r>
            <a:endParaRPr/>
          </a:p>
          <a:p>
            <a:pPr indent="-228600" lvl="0" marL="228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AutoNum type="arabicParenR"/>
            </a:pPr>
            <a:r>
              <a:rPr b="1" i="1" lang="pt-BR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Gabinete: </a:t>
            </a:r>
            <a:r>
              <a:rPr b="0" i="0" lang="pt-BR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Gamer Galax Nebulosa, Mini Tower, Vidro Temperado, Sem Fan, Black, Sem Fonte, GX700;</a:t>
            </a:r>
            <a:endParaRPr/>
          </a:p>
          <a:p>
            <a:pPr indent="-228600" lvl="0" marL="228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AutoNum type="arabicParenR"/>
            </a:pPr>
            <a:r>
              <a:rPr b="1" i="0" lang="pt-BR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Monitor:</a:t>
            </a:r>
            <a:r>
              <a:rPr b="0" i="0" lang="pt-BR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Monitor Professional Full HD IPS 23,8" Widescreen Dell P2419H Preto</a:t>
            </a:r>
            <a:endParaRPr/>
          </a:p>
          <a:p>
            <a:pPr indent="-228600" lvl="0" marL="228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AutoNum type="arabicParenR"/>
            </a:pPr>
            <a:r>
              <a:rPr b="1" i="0" lang="pt-BR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Cooler: </a:t>
            </a:r>
            <a:r>
              <a:rPr b="0" i="0" lang="pt-BR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Gamer Rgb Intel Amd I9 I7 1151 2011 Am4 Ryzen 7 E 9</a:t>
            </a:r>
            <a:endParaRPr b="0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AutoNum type="arabicParenR"/>
            </a:pPr>
            <a:r>
              <a:rPr b="1" i="1" lang="pt-BR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Mouse &amp; Teclado: </a:t>
            </a:r>
            <a:r>
              <a:rPr b="0" i="0" lang="pt-BR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Kit Gamer 5x1 Kross Elegance</a:t>
            </a:r>
            <a:endParaRPr b="0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AutoNum type="arabicParenR"/>
            </a:pPr>
            <a:r>
              <a:rPr b="1" i="1" lang="pt-BR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Caixas de Som: </a:t>
            </a:r>
            <a:r>
              <a:rPr b="0" i="0" lang="pt-BR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Caixa de Som Gamer Husky Gaming Storm, Rainbow, 6W, USB - CX-HST-RA</a:t>
            </a:r>
            <a:endParaRPr/>
          </a:p>
          <a:p>
            <a:pPr indent="-228600" lvl="0" marL="228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AutoNum type="arabicParenR"/>
            </a:pPr>
            <a:r>
              <a:rPr b="1" i="0" lang="pt-BR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Sistema Operacional: </a:t>
            </a:r>
            <a:r>
              <a:rPr b="0" i="0" lang="pt-BR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W10 Pro</a:t>
            </a:r>
            <a:endParaRPr b="0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481" y="5881642"/>
            <a:ext cx="1421823" cy="9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7342063" y="6675811"/>
            <a:ext cx="4837058" cy="1821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2151" y="1199521"/>
            <a:ext cx="3916836" cy="401581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/>
          <p:nvPr/>
        </p:nvSpPr>
        <p:spPr>
          <a:xfrm>
            <a:off x="11675546" y="2665798"/>
            <a:ext cx="349028" cy="390479"/>
          </a:xfrm>
          <a:custGeom>
            <a:rect b="b" l="l" r="r" t="t"/>
            <a:pathLst>
              <a:path extrusionOk="0" h="470535" w="470535">
                <a:moveTo>
                  <a:pt x="470535" y="235268"/>
                </a:moveTo>
                <a:cubicBezTo>
                  <a:pt x="470535" y="365202"/>
                  <a:pt x="365202" y="470535"/>
                  <a:pt x="235267" y="470535"/>
                </a:cubicBezTo>
                <a:cubicBezTo>
                  <a:pt x="105333" y="470535"/>
                  <a:pt x="0" y="365202"/>
                  <a:pt x="0" y="235267"/>
                </a:cubicBezTo>
                <a:cubicBezTo>
                  <a:pt x="0" y="105333"/>
                  <a:pt x="105333" y="0"/>
                  <a:pt x="235267" y="0"/>
                </a:cubicBezTo>
                <a:cubicBezTo>
                  <a:pt x="365202" y="0"/>
                  <a:pt x="470535" y="105333"/>
                  <a:pt x="470535" y="235268"/>
                </a:cubicBezTo>
                <a:close/>
              </a:path>
            </a:pathLst>
          </a:custGeom>
          <a:noFill/>
          <a:ln cap="flat" cmpd="sng" w="31900">
            <a:solidFill>
              <a:srgbClr val="00B05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9319262" y="4185110"/>
            <a:ext cx="349028" cy="390479"/>
          </a:xfrm>
          <a:custGeom>
            <a:rect b="b" l="l" r="r" t="t"/>
            <a:pathLst>
              <a:path extrusionOk="0" h="470535" w="470535">
                <a:moveTo>
                  <a:pt x="470535" y="235268"/>
                </a:moveTo>
                <a:cubicBezTo>
                  <a:pt x="470535" y="365202"/>
                  <a:pt x="365202" y="470535"/>
                  <a:pt x="235267" y="470535"/>
                </a:cubicBezTo>
                <a:cubicBezTo>
                  <a:pt x="105333" y="470535"/>
                  <a:pt x="0" y="365202"/>
                  <a:pt x="0" y="235267"/>
                </a:cubicBezTo>
                <a:cubicBezTo>
                  <a:pt x="0" y="105333"/>
                  <a:pt x="105333" y="0"/>
                  <a:pt x="235267" y="0"/>
                </a:cubicBezTo>
                <a:cubicBezTo>
                  <a:pt x="365202" y="0"/>
                  <a:pt x="470535" y="105333"/>
                  <a:pt x="470535" y="235268"/>
                </a:cubicBezTo>
                <a:close/>
              </a:path>
            </a:pathLst>
          </a:custGeom>
          <a:noFill/>
          <a:ln cap="flat" cmpd="sng" w="31900">
            <a:solidFill>
              <a:srgbClr val="00B05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9593063" y="1126360"/>
            <a:ext cx="349028" cy="390479"/>
          </a:xfrm>
          <a:custGeom>
            <a:rect b="b" l="l" r="r" t="t"/>
            <a:pathLst>
              <a:path extrusionOk="0" h="470535" w="470535">
                <a:moveTo>
                  <a:pt x="470535" y="235268"/>
                </a:moveTo>
                <a:cubicBezTo>
                  <a:pt x="470535" y="365202"/>
                  <a:pt x="365202" y="470535"/>
                  <a:pt x="235267" y="470535"/>
                </a:cubicBezTo>
                <a:cubicBezTo>
                  <a:pt x="105333" y="470535"/>
                  <a:pt x="0" y="365202"/>
                  <a:pt x="0" y="235267"/>
                </a:cubicBezTo>
                <a:cubicBezTo>
                  <a:pt x="0" y="105333"/>
                  <a:pt x="105333" y="0"/>
                  <a:pt x="235267" y="0"/>
                </a:cubicBezTo>
                <a:cubicBezTo>
                  <a:pt x="365202" y="0"/>
                  <a:pt x="470535" y="105333"/>
                  <a:pt x="470535" y="235268"/>
                </a:cubicBezTo>
                <a:close/>
              </a:path>
            </a:pathLst>
          </a:custGeom>
          <a:noFill/>
          <a:ln cap="flat" cmpd="sng" w="31900">
            <a:solidFill>
              <a:srgbClr val="00B05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7884211" y="2951257"/>
            <a:ext cx="349028" cy="390479"/>
          </a:xfrm>
          <a:custGeom>
            <a:rect b="b" l="l" r="r" t="t"/>
            <a:pathLst>
              <a:path extrusionOk="0" h="470535" w="470535">
                <a:moveTo>
                  <a:pt x="470535" y="235268"/>
                </a:moveTo>
                <a:cubicBezTo>
                  <a:pt x="470535" y="365202"/>
                  <a:pt x="365202" y="470535"/>
                  <a:pt x="235267" y="470535"/>
                </a:cubicBezTo>
                <a:cubicBezTo>
                  <a:pt x="105333" y="470535"/>
                  <a:pt x="0" y="365202"/>
                  <a:pt x="0" y="235267"/>
                </a:cubicBezTo>
                <a:cubicBezTo>
                  <a:pt x="0" y="105333"/>
                  <a:pt x="105333" y="0"/>
                  <a:pt x="235267" y="0"/>
                </a:cubicBezTo>
                <a:cubicBezTo>
                  <a:pt x="365202" y="0"/>
                  <a:pt x="470535" y="105333"/>
                  <a:pt x="470535" y="235268"/>
                </a:cubicBezTo>
                <a:close/>
              </a:path>
            </a:pathLst>
          </a:custGeom>
          <a:noFill/>
          <a:ln cap="flat" cmpd="sng" w="31900">
            <a:solidFill>
              <a:srgbClr val="00B05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11669396" y="1182915"/>
            <a:ext cx="349028" cy="390479"/>
          </a:xfrm>
          <a:custGeom>
            <a:rect b="b" l="l" r="r" t="t"/>
            <a:pathLst>
              <a:path extrusionOk="0" h="470535" w="470535">
                <a:moveTo>
                  <a:pt x="470535" y="235268"/>
                </a:moveTo>
                <a:cubicBezTo>
                  <a:pt x="470535" y="365202"/>
                  <a:pt x="365202" y="470535"/>
                  <a:pt x="235267" y="470535"/>
                </a:cubicBezTo>
                <a:cubicBezTo>
                  <a:pt x="105333" y="470535"/>
                  <a:pt x="0" y="365202"/>
                  <a:pt x="0" y="235267"/>
                </a:cubicBezTo>
                <a:cubicBezTo>
                  <a:pt x="0" y="105333"/>
                  <a:pt x="105333" y="0"/>
                  <a:pt x="235267" y="0"/>
                </a:cubicBezTo>
                <a:cubicBezTo>
                  <a:pt x="365202" y="0"/>
                  <a:pt x="470535" y="105333"/>
                  <a:pt x="470535" y="235268"/>
                </a:cubicBezTo>
                <a:close/>
              </a:path>
            </a:pathLst>
          </a:custGeom>
          <a:noFill/>
          <a:ln cap="flat" cmpd="sng" w="31900">
            <a:solidFill>
              <a:srgbClr val="00B05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7871332" y="3647238"/>
            <a:ext cx="349028" cy="390479"/>
          </a:xfrm>
          <a:custGeom>
            <a:rect b="b" l="l" r="r" t="t"/>
            <a:pathLst>
              <a:path extrusionOk="0" h="470535" w="470535">
                <a:moveTo>
                  <a:pt x="470535" y="235268"/>
                </a:moveTo>
                <a:cubicBezTo>
                  <a:pt x="470535" y="365202"/>
                  <a:pt x="365202" y="470535"/>
                  <a:pt x="235267" y="470535"/>
                </a:cubicBezTo>
                <a:cubicBezTo>
                  <a:pt x="105333" y="470535"/>
                  <a:pt x="0" y="365202"/>
                  <a:pt x="0" y="235267"/>
                </a:cubicBezTo>
                <a:cubicBezTo>
                  <a:pt x="0" y="105333"/>
                  <a:pt x="105333" y="0"/>
                  <a:pt x="235267" y="0"/>
                </a:cubicBezTo>
                <a:cubicBezTo>
                  <a:pt x="365202" y="0"/>
                  <a:pt x="470535" y="105333"/>
                  <a:pt x="470535" y="235268"/>
                </a:cubicBezTo>
                <a:close/>
              </a:path>
            </a:pathLst>
          </a:custGeom>
          <a:noFill/>
          <a:ln cap="flat" cmpd="sng" w="31900">
            <a:solidFill>
              <a:srgbClr val="00B05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11773397" y="3428758"/>
            <a:ext cx="349028" cy="390479"/>
          </a:xfrm>
          <a:custGeom>
            <a:rect b="b" l="l" r="r" t="t"/>
            <a:pathLst>
              <a:path extrusionOk="0" h="470535" w="470535">
                <a:moveTo>
                  <a:pt x="470535" y="235268"/>
                </a:moveTo>
                <a:cubicBezTo>
                  <a:pt x="470535" y="365202"/>
                  <a:pt x="365202" y="470535"/>
                  <a:pt x="235267" y="470535"/>
                </a:cubicBezTo>
                <a:cubicBezTo>
                  <a:pt x="105333" y="470535"/>
                  <a:pt x="0" y="365202"/>
                  <a:pt x="0" y="235267"/>
                </a:cubicBezTo>
                <a:cubicBezTo>
                  <a:pt x="0" y="105333"/>
                  <a:pt x="105333" y="0"/>
                  <a:pt x="235267" y="0"/>
                </a:cubicBezTo>
                <a:cubicBezTo>
                  <a:pt x="365202" y="0"/>
                  <a:pt x="470535" y="105333"/>
                  <a:pt x="470535" y="235268"/>
                </a:cubicBezTo>
                <a:close/>
              </a:path>
            </a:pathLst>
          </a:custGeom>
          <a:noFill/>
          <a:ln cap="flat" cmpd="sng" w="31900">
            <a:solidFill>
              <a:srgbClr val="00B05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10358871" y="3341736"/>
            <a:ext cx="349028" cy="390479"/>
          </a:xfrm>
          <a:custGeom>
            <a:rect b="b" l="l" r="r" t="t"/>
            <a:pathLst>
              <a:path extrusionOk="0" h="470535" w="470535">
                <a:moveTo>
                  <a:pt x="470535" y="235268"/>
                </a:moveTo>
                <a:cubicBezTo>
                  <a:pt x="470535" y="365202"/>
                  <a:pt x="365202" y="470535"/>
                  <a:pt x="235267" y="470535"/>
                </a:cubicBezTo>
                <a:cubicBezTo>
                  <a:pt x="105333" y="470535"/>
                  <a:pt x="0" y="365202"/>
                  <a:pt x="0" y="235267"/>
                </a:cubicBezTo>
                <a:cubicBezTo>
                  <a:pt x="0" y="105333"/>
                  <a:pt x="105333" y="0"/>
                  <a:pt x="235267" y="0"/>
                </a:cubicBezTo>
                <a:cubicBezTo>
                  <a:pt x="365202" y="0"/>
                  <a:pt x="470535" y="105333"/>
                  <a:pt x="470535" y="235268"/>
                </a:cubicBezTo>
                <a:close/>
              </a:path>
            </a:pathLst>
          </a:custGeom>
          <a:noFill/>
          <a:ln cap="flat" cmpd="sng" w="31900">
            <a:solidFill>
              <a:srgbClr val="00B05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10486162" y="4762678"/>
            <a:ext cx="349028" cy="390479"/>
          </a:xfrm>
          <a:custGeom>
            <a:rect b="b" l="l" r="r" t="t"/>
            <a:pathLst>
              <a:path extrusionOk="0" h="470535" w="470535">
                <a:moveTo>
                  <a:pt x="470535" y="235268"/>
                </a:moveTo>
                <a:cubicBezTo>
                  <a:pt x="470535" y="365202"/>
                  <a:pt x="365202" y="470535"/>
                  <a:pt x="235267" y="470535"/>
                </a:cubicBezTo>
                <a:cubicBezTo>
                  <a:pt x="105333" y="470535"/>
                  <a:pt x="0" y="365202"/>
                  <a:pt x="0" y="235267"/>
                </a:cubicBezTo>
                <a:cubicBezTo>
                  <a:pt x="0" y="105333"/>
                  <a:pt x="105333" y="0"/>
                  <a:pt x="235267" y="0"/>
                </a:cubicBezTo>
                <a:cubicBezTo>
                  <a:pt x="365202" y="0"/>
                  <a:pt x="470535" y="105333"/>
                  <a:pt x="470535" y="235268"/>
                </a:cubicBezTo>
                <a:close/>
              </a:path>
            </a:pathLst>
          </a:custGeom>
          <a:noFill/>
          <a:ln cap="flat" cmpd="sng" w="31900">
            <a:solidFill>
              <a:srgbClr val="00B05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11361728" y="5248181"/>
            <a:ext cx="642120" cy="332430"/>
          </a:xfrm>
          <a:custGeom>
            <a:rect b="b" l="l" r="r" t="t"/>
            <a:pathLst>
              <a:path extrusionOk="0" h="470535" w="470535">
                <a:moveTo>
                  <a:pt x="470535" y="235268"/>
                </a:moveTo>
                <a:cubicBezTo>
                  <a:pt x="470535" y="365202"/>
                  <a:pt x="365202" y="470535"/>
                  <a:pt x="235267" y="470535"/>
                </a:cubicBezTo>
                <a:cubicBezTo>
                  <a:pt x="105333" y="470535"/>
                  <a:pt x="0" y="365202"/>
                  <a:pt x="0" y="235267"/>
                </a:cubicBezTo>
                <a:cubicBezTo>
                  <a:pt x="0" y="105333"/>
                  <a:pt x="105333" y="0"/>
                  <a:pt x="235267" y="0"/>
                </a:cubicBezTo>
                <a:cubicBezTo>
                  <a:pt x="365202" y="0"/>
                  <a:pt x="470535" y="105333"/>
                  <a:pt x="470535" y="235268"/>
                </a:cubicBezTo>
                <a:close/>
              </a:path>
            </a:pathLst>
          </a:custGeom>
          <a:noFill/>
          <a:ln cap="flat" cmpd="sng" w="31900">
            <a:solidFill>
              <a:srgbClr val="00B05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22424" y="5587579"/>
            <a:ext cx="2100001" cy="8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33243" y="5389603"/>
            <a:ext cx="1134334" cy="118744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"/>
          <p:cNvSpPr/>
          <p:nvPr/>
        </p:nvSpPr>
        <p:spPr>
          <a:xfrm>
            <a:off x="7737653" y="5110309"/>
            <a:ext cx="642120" cy="332430"/>
          </a:xfrm>
          <a:custGeom>
            <a:rect b="b" l="l" r="r" t="t"/>
            <a:pathLst>
              <a:path extrusionOk="0" h="470535" w="470535">
                <a:moveTo>
                  <a:pt x="470535" y="235268"/>
                </a:moveTo>
                <a:cubicBezTo>
                  <a:pt x="470535" y="365202"/>
                  <a:pt x="365202" y="470535"/>
                  <a:pt x="235267" y="470535"/>
                </a:cubicBezTo>
                <a:cubicBezTo>
                  <a:pt x="105333" y="470535"/>
                  <a:pt x="0" y="365202"/>
                  <a:pt x="0" y="235267"/>
                </a:cubicBezTo>
                <a:cubicBezTo>
                  <a:pt x="0" y="105333"/>
                  <a:pt x="105333" y="0"/>
                  <a:pt x="235267" y="0"/>
                </a:cubicBezTo>
                <a:cubicBezTo>
                  <a:pt x="365202" y="0"/>
                  <a:pt x="470535" y="105333"/>
                  <a:pt x="470535" y="235268"/>
                </a:cubicBezTo>
                <a:close/>
              </a:path>
            </a:pathLst>
          </a:custGeom>
          <a:noFill/>
          <a:ln cap="flat" cmpd="sng" w="31900">
            <a:solidFill>
              <a:srgbClr val="00B05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2"/>
          <p:cNvCxnSpPr/>
          <p:nvPr/>
        </p:nvCxnSpPr>
        <p:spPr>
          <a:xfrm>
            <a:off x="7328452" y="1659067"/>
            <a:ext cx="13611" cy="5214836"/>
          </a:xfrm>
          <a:prstGeom prst="straightConnector1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9" name="Google Shape;119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46413" y="5607744"/>
            <a:ext cx="931983" cy="983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/>
          <p:nvPr/>
        </p:nvSpPr>
        <p:spPr>
          <a:xfrm>
            <a:off x="3850783" y="265955"/>
            <a:ext cx="8173791" cy="516009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180000" lIns="180000" spcFirstLastPara="1" rIns="180000" wrap="square" tIns="180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pt-BR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Arquitetura de um Computador</a:t>
            </a:r>
            <a:endParaRPr b="0" i="1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352760" y="265955"/>
            <a:ext cx="3240445" cy="5160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0000" lIns="180000" spcFirstLastPara="1" rIns="180000" wrap="square" tIns="180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entury Gothic"/>
              <a:buNone/>
            </a:pPr>
            <a:r>
              <a:rPr b="1" i="0" lang="pt-BR" sz="3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Capivara Dev’s</a:t>
            </a:r>
            <a:endParaRPr b="1" i="0" sz="32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0" y="265955"/>
            <a:ext cx="355086" cy="4780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" name="Google Shape;127;p3"/>
          <p:cNvGrpSpPr/>
          <p:nvPr/>
        </p:nvGrpSpPr>
        <p:grpSpPr>
          <a:xfrm>
            <a:off x="2722831" y="1875509"/>
            <a:ext cx="2455200" cy="2088000"/>
            <a:chOff x="3413857" y="1809586"/>
            <a:chExt cx="2581934" cy="2203049"/>
          </a:xfrm>
        </p:grpSpPr>
        <p:grpSp>
          <p:nvGrpSpPr>
            <p:cNvPr id="128" name="Google Shape;128;p3"/>
            <p:cNvGrpSpPr/>
            <p:nvPr/>
          </p:nvGrpSpPr>
          <p:grpSpPr>
            <a:xfrm>
              <a:off x="4320439" y="1811935"/>
              <a:ext cx="1653400" cy="2200700"/>
              <a:chOff x="3460551" y="1382375"/>
              <a:chExt cx="1240050" cy="1650525"/>
            </a:xfrm>
          </p:grpSpPr>
          <p:sp>
            <p:nvSpPr>
              <p:cNvPr id="129" name="Google Shape;129;p3"/>
              <p:cNvSpPr/>
              <p:nvPr/>
            </p:nvSpPr>
            <p:spPr>
              <a:xfrm>
                <a:off x="4286550" y="1382375"/>
                <a:ext cx="230100" cy="1119800"/>
              </a:xfrm>
              <a:custGeom>
                <a:rect b="b" l="l" r="r" t="t"/>
                <a:pathLst>
                  <a:path extrusionOk="0" h="44792" w="9204">
                    <a:moveTo>
                      <a:pt x="0" y="1"/>
                    </a:moveTo>
                    <a:lnTo>
                      <a:pt x="0" y="33291"/>
                    </a:lnTo>
                    <a:cubicBezTo>
                      <a:pt x="0" y="38244"/>
                      <a:pt x="2810" y="42649"/>
                      <a:pt x="7097" y="44792"/>
                    </a:cubicBezTo>
                    <a:lnTo>
                      <a:pt x="9204" y="44792"/>
                    </a:lnTo>
                    <a:lnTo>
                      <a:pt x="9204" y="43328"/>
                    </a:lnTo>
                    <a:cubicBezTo>
                      <a:pt x="5025" y="41804"/>
                      <a:pt x="2179" y="37827"/>
                      <a:pt x="2179" y="33291"/>
                    </a:cubicBezTo>
                    <a:lnTo>
                      <a:pt x="2179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3460551" y="2443825"/>
                <a:ext cx="1240050" cy="589075"/>
              </a:xfrm>
              <a:custGeom>
                <a:rect b="b" l="l" r="r" t="t"/>
                <a:pathLst>
                  <a:path extrusionOk="0" h="23563" w="49602">
                    <a:moveTo>
                      <a:pt x="1" y="0"/>
                    </a:moveTo>
                    <a:cubicBezTo>
                      <a:pt x="4620" y="1917"/>
                      <a:pt x="7871" y="6477"/>
                      <a:pt x="7871" y="11788"/>
                    </a:cubicBezTo>
                    <a:cubicBezTo>
                      <a:pt x="7871" y="17098"/>
                      <a:pt x="4620" y="21646"/>
                      <a:pt x="1" y="23563"/>
                    </a:cubicBezTo>
                    <a:lnTo>
                      <a:pt x="37827" y="23563"/>
                    </a:lnTo>
                    <a:cubicBezTo>
                      <a:pt x="44328" y="23563"/>
                      <a:pt x="49602" y="18288"/>
                      <a:pt x="49602" y="11788"/>
                    </a:cubicBezTo>
                    <a:cubicBezTo>
                      <a:pt x="49602" y="5275"/>
                      <a:pt x="44328" y="0"/>
                      <a:pt x="3782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Cooler e Processador</a:t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" name="Google Shape;131;p3"/>
            <p:cNvGrpSpPr/>
            <p:nvPr/>
          </p:nvGrpSpPr>
          <p:grpSpPr>
            <a:xfrm>
              <a:off x="5567970" y="1814165"/>
              <a:ext cx="427821" cy="458721"/>
              <a:chOff x="4451213" y="1358713"/>
              <a:chExt cx="252450" cy="249250"/>
            </a:xfrm>
          </p:grpSpPr>
          <p:sp>
            <p:nvSpPr>
              <p:cNvPr id="132" name="Google Shape;132;p3"/>
              <p:cNvSpPr/>
              <p:nvPr/>
            </p:nvSpPr>
            <p:spPr>
              <a:xfrm>
                <a:off x="4615538" y="1434338"/>
                <a:ext cx="9825" cy="9825"/>
              </a:xfrm>
              <a:custGeom>
                <a:rect b="b" l="l" r="r" t="t"/>
                <a:pathLst>
                  <a:path extrusionOk="0" h="393" w="393">
                    <a:moveTo>
                      <a:pt x="191" y="0"/>
                    </a:moveTo>
                    <a:cubicBezTo>
                      <a:pt x="84" y="0"/>
                      <a:pt x="0" y="83"/>
                      <a:pt x="0" y="191"/>
                    </a:cubicBezTo>
                    <a:cubicBezTo>
                      <a:pt x="0" y="298"/>
                      <a:pt x="84" y="393"/>
                      <a:pt x="191" y="393"/>
                    </a:cubicBezTo>
                    <a:cubicBezTo>
                      <a:pt x="298" y="393"/>
                      <a:pt x="393" y="298"/>
                      <a:pt x="393" y="191"/>
                    </a:cubicBezTo>
                    <a:cubicBezTo>
                      <a:pt x="393" y="83"/>
                      <a:pt x="298" y="0"/>
                      <a:pt x="191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4527138" y="1522738"/>
                <a:ext cx="9825" cy="9850"/>
              </a:xfrm>
              <a:custGeom>
                <a:rect b="b" l="l" r="r" t="t"/>
                <a:pathLst>
                  <a:path extrusionOk="0" h="394" w="393">
                    <a:moveTo>
                      <a:pt x="191" y="0"/>
                    </a:moveTo>
                    <a:cubicBezTo>
                      <a:pt x="83" y="0"/>
                      <a:pt x="0" y="84"/>
                      <a:pt x="0" y="191"/>
                    </a:cubicBezTo>
                    <a:cubicBezTo>
                      <a:pt x="0" y="298"/>
                      <a:pt x="83" y="393"/>
                      <a:pt x="191" y="393"/>
                    </a:cubicBezTo>
                    <a:cubicBezTo>
                      <a:pt x="298" y="393"/>
                      <a:pt x="393" y="298"/>
                      <a:pt x="393" y="191"/>
                    </a:cubicBezTo>
                    <a:cubicBezTo>
                      <a:pt x="393" y="84"/>
                      <a:pt x="298" y="0"/>
                      <a:pt x="191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4451213" y="1358713"/>
                <a:ext cx="252450" cy="249250"/>
              </a:xfrm>
              <a:custGeom>
                <a:rect b="b" l="l" r="r" t="t"/>
                <a:pathLst>
                  <a:path extrusionOk="0" h="9970" w="10098">
                    <a:moveTo>
                      <a:pt x="799" y="441"/>
                    </a:moveTo>
                    <a:lnTo>
                      <a:pt x="1942" y="1132"/>
                    </a:lnTo>
                    <a:lnTo>
                      <a:pt x="1942" y="1573"/>
                    </a:lnTo>
                    <a:cubicBezTo>
                      <a:pt x="1942" y="1632"/>
                      <a:pt x="1965" y="1680"/>
                      <a:pt x="2001" y="1715"/>
                    </a:cubicBezTo>
                    <a:lnTo>
                      <a:pt x="4442" y="4168"/>
                    </a:lnTo>
                    <a:lnTo>
                      <a:pt x="4168" y="4442"/>
                    </a:lnTo>
                    <a:lnTo>
                      <a:pt x="1727" y="1989"/>
                    </a:lnTo>
                    <a:cubicBezTo>
                      <a:pt x="1692" y="1954"/>
                      <a:pt x="1644" y="1930"/>
                      <a:pt x="1584" y="1930"/>
                    </a:cubicBezTo>
                    <a:lnTo>
                      <a:pt x="1144" y="1930"/>
                    </a:lnTo>
                    <a:lnTo>
                      <a:pt x="453" y="775"/>
                    </a:lnTo>
                    <a:lnTo>
                      <a:pt x="799" y="441"/>
                    </a:lnTo>
                    <a:close/>
                    <a:moveTo>
                      <a:pt x="6109" y="5263"/>
                    </a:moveTo>
                    <a:lnTo>
                      <a:pt x="6395" y="5525"/>
                    </a:lnTo>
                    <a:lnTo>
                      <a:pt x="5525" y="6383"/>
                    </a:lnTo>
                    <a:lnTo>
                      <a:pt x="5263" y="6097"/>
                    </a:lnTo>
                    <a:lnTo>
                      <a:pt x="6109" y="5263"/>
                    </a:lnTo>
                    <a:close/>
                    <a:moveTo>
                      <a:pt x="6680" y="5787"/>
                    </a:moveTo>
                    <a:lnTo>
                      <a:pt x="9371" y="8252"/>
                    </a:lnTo>
                    <a:cubicBezTo>
                      <a:pt x="9669" y="8561"/>
                      <a:pt x="9669" y="9050"/>
                      <a:pt x="9359" y="9347"/>
                    </a:cubicBezTo>
                    <a:cubicBezTo>
                      <a:pt x="9209" y="9504"/>
                      <a:pt x="9010" y="9581"/>
                      <a:pt x="8810" y="9581"/>
                    </a:cubicBezTo>
                    <a:cubicBezTo>
                      <a:pt x="8614" y="9581"/>
                      <a:pt x="8417" y="9507"/>
                      <a:pt x="8264" y="9359"/>
                    </a:cubicBezTo>
                    <a:lnTo>
                      <a:pt x="5799" y="6668"/>
                    </a:lnTo>
                    <a:lnTo>
                      <a:pt x="6680" y="5787"/>
                    </a:lnTo>
                    <a:close/>
                    <a:moveTo>
                      <a:pt x="8038" y="394"/>
                    </a:moveTo>
                    <a:cubicBezTo>
                      <a:pt x="8097" y="394"/>
                      <a:pt x="8157" y="394"/>
                      <a:pt x="8216" y="406"/>
                    </a:cubicBezTo>
                    <a:lnTo>
                      <a:pt x="7609" y="1013"/>
                    </a:lnTo>
                    <a:cubicBezTo>
                      <a:pt x="7573" y="1049"/>
                      <a:pt x="7549" y="1108"/>
                      <a:pt x="7549" y="1156"/>
                    </a:cubicBezTo>
                    <a:lnTo>
                      <a:pt x="7549" y="1703"/>
                    </a:lnTo>
                    <a:cubicBezTo>
                      <a:pt x="7549" y="1751"/>
                      <a:pt x="7573" y="1799"/>
                      <a:pt x="7609" y="1834"/>
                    </a:cubicBezTo>
                    <a:lnTo>
                      <a:pt x="8145" y="2394"/>
                    </a:lnTo>
                    <a:cubicBezTo>
                      <a:pt x="8181" y="2430"/>
                      <a:pt x="8228" y="2454"/>
                      <a:pt x="8288" y="2454"/>
                    </a:cubicBezTo>
                    <a:lnTo>
                      <a:pt x="8835" y="2454"/>
                    </a:lnTo>
                    <a:cubicBezTo>
                      <a:pt x="8883" y="2454"/>
                      <a:pt x="8931" y="2442"/>
                      <a:pt x="8966" y="2394"/>
                    </a:cubicBezTo>
                    <a:lnTo>
                      <a:pt x="9585" y="1787"/>
                    </a:lnTo>
                    <a:cubicBezTo>
                      <a:pt x="9585" y="1834"/>
                      <a:pt x="9597" y="1894"/>
                      <a:pt x="9597" y="1954"/>
                    </a:cubicBezTo>
                    <a:cubicBezTo>
                      <a:pt x="9597" y="2811"/>
                      <a:pt x="8895" y="3513"/>
                      <a:pt x="8038" y="3513"/>
                    </a:cubicBezTo>
                    <a:cubicBezTo>
                      <a:pt x="7871" y="3513"/>
                      <a:pt x="7704" y="3478"/>
                      <a:pt x="7538" y="3430"/>
                    </a:cubicBezTo>
                    <a:cubicBezTo>
                      <a:pt x="7515" y="3422"/>
                      <a:pt x="7492" y="3418"/>
                      <a:pt x="7470" y="3418"/>
                    </a:cubicBezTo>
                    <a:cubicBezTo>
                      <a:pt x="7422" y="3418"/>
                      <a:pt x="7376" y="3437"/>
                      <a:pt x="7335" y="3478"/>
                    </a:cubicBezTo>
                    <a:cubicBezTo>
                      <a:pt x="6359" y="4454"/>
                      <a:pt x="4263" y="6549"/>
                      <a:pt x="3489" y="7323"/>
                    </a:cubicBezTo>
                    <a:cubicBezTo>
                      <a:pt x="3430" y="7383"/>
                      <a:pt x="3418" y="7454"/>
                      <a:pt x="3442" y="7526"/>
                    </a:cubicBezTo>
                    <a:cubicBezTo>
                      <a:pt x="3597" y="8002"/>
                      <a:pt x="3525" y="8514"/>
                      <a:pt x="3228" y="8931"/>
                    </a:cubicBezTo>
                    <a:cubicBezTo>
                      <a:pt x="2930" y="9347"/>
                      <a:pt x="2466" y="9585"/>
                      <a:pt x="1965" y="9585"/>
                    </a:cubicBezTo>
                    <a:cubicBezTo>
                      <a:pt x="1906" y="9585"/>
                      <a:pt x="1846" y="9574"/>
                      <a:pt x="1799" y="9574"/>
                    </a:cubicBezTo>
                    <a:lnTo>
                      <a:pt x="2418" y="8954"/>
                    </a:lnTo>
                    <a:cubicBezTo>
                      <a:pt x="2454" y="8919"/>
                      <a:pt x="2466" y="8871"/>
                      <a:pt x="2466" y="8823"/>
                    </a:cubicBezTo>
                    <a:lnTo>
                      <a:pt x="2466" y="8264"/>
                    </a:lnTo>
                    <a:cubicBezTo>
                      <a:pt x="2466" y="8216"/>
                      <a:pt x="2454" y="8169"/>
                      <a:pt x="2418" y="8133"/>
                    </a:cubicBezTo>
                    <a:lnTo>
                      <a:pt x="1858" y="7573"/>
                    </a:lnTo>
                    <a:cubicBezTo>
                      <a:pt x="1823" y="7538"/>
                      <a:pt x="1775" y="7514"/>
                      <a:pt x="1715" y="7514"/>
                    </a:cubicBezTo>
                    <a:lnTo>
                      <a:pt x="1168" y="7514"/>
                    </a:lnTo>
                    <a:cubicBezTo>
                      <a:pt x="1120" y="7514"/>
                      <a:pt x="1072" y="7538"/>
                      <a:pt x="1025" y="7573"/>
                    </a:cubicBezTo>
                    <a:lnTo>
                      <a:pt x="418" y="8192"/>
                    </a:lnTo>
                    <a:cubicBezTo>
                      <a:pt x="406" y="8133"/>
                      <a:pt x="406" y="8085"/>
                      <a:pt x="406" y="8026"/>
                    </a:cubicBezTo>
                    <a:cubicBezTo>
                      <a:pt x="406" y="7514"/>
                      <a:pt x="644" y="7049"/>
                      <a:pt x="1061" y="6764"/>
                    </a:cubicBezTo>
                    <a:cubicBezTo>
                      <a:pt x="1327" y="6568"/>
                      <a:pt x="1640" y="6465"/>
                      <a:pt x="1962" y="6465"/>
                    </a:cubicBezTo>
                    <a:cubicBezTo>
                      <a:pt x="2129" y="6465"/>
                      <a:pt x="2299" y="6492"/>
                      <a:pt x="2466" y="6549"/>
                    </a:cubicBezTo>
                    <a:cubicBezTo>
                      <a:pt x="2485" y="6556"/>
                      <a:pt x="2504" y="6559"/>
                      <a:pt x="2522" y="6559"/>
                    </a:cubicBezTo>
                    <a:cubicBezTo>
                      <a:pt x="2574" y="6559"/>
                      <a:pt x="2621" y="6537"/>
                      <a:pt x="2656" y="6502"/>
                    </a:cubicBezTo>
                    <a:lnTo>
                      <a:pt x="6514" y="2644"/>
                    </a:lnTo>
                    <a:cubicBezTo>
                      <a:pt x="6561" y="2596"/>
                      <a:pt x="6585" y="2513"/>
                      <a:pt x="6561" y="2454"/>
                    </a:cubicBezTo>
                    <a:cubicBezTo>
                      <a:pt x="6395" y="1965"/>
                      <a:pt x="6478" y="1453"/>
                      <a:pt x="6776" y="1049"/>
                    </a:cubicBezTo>
                    <a:cubicBezTo>
                      <a:pt x="7073" y="632"/>
                      <a:pt x="7526" y="394"/>
                      <a:pt x="8038" y="394"/>
                    </a:cubicBezTo>
                    <a:close/>
                    <a:moveTo>
                      <a:pt x="8038" y="1"/>
                    </a:moveTo>
                    <a:cubicBezTo>
                      <a:pt x="7407" y="1"/>
                      <a:pt x="6823" y="299"/>
                      <a:pt x="6454" y="811"/>
                    </a:cubicBezTo>
                    <a:cubicBezTo>
                      <a:pt x="6109" y="1299"/>
                      <a:pt x="6002" y="1894"/>
                      <a:pt x="6156" y="2454"/>
                    </a:cubicBezTo>
                    <a:lnTo>
                      <a:pt x="4728" y="3894"/>
                    </a:lnTo>
                    <a:lnTo>
                      <a:pt x="2335" y="1501"/>
                    </a:lnTo>
                    <a:lnTo>
                      <a:pt x="2335" y="1025"/>
                    </a:lnTo>
                    <a:cubicBezTo>
                      <a:pt x="2335" y="953"/>
                      <a:pt x="2299" y="894"/>
                      <a:pt x="2239" y="858"/>
                    </a:cubicBezTo>
                    <a:lnTo>
                      <a:pt x="858" y="37"/>
                    </a:lnTo>
                    <a:cubicBezTo>
                      <a:pt x="828" y="17"/>
                      <a:pt x="794" y="7"/>
                      <a:pt x="760" y="7"/>
                    </a:cubicBezTo>
                    <a:cubicBezTo>
                      <a:pt x="711" y="7"/>
                      <a:pt x="662" y="26"/>
                      <a:pt x="620" y="60"/>
                    </a:cubicBezTo>
                    <a:lnTo>
                      <a:pt x="72" y="608"/>
                    </a:lnTo>
                    <a:cubicBezTo>
                      <a:pt x="13" y="680"/>
                      <a:pt x="1" y="775"/>
                      <a:pt x="49" y="846"/>
                    </a:cubicBezTo>
                    <a:lnTo>
                      <a:pt x="870" y="2227"/>
                    </a:lnTo>
                    <a:cubicBezTo>
                      <a:pt x="906" y="2287"/>
                      <a:pt x="965" y="2323"/>
                      <a:pt x="1037" y="2323"/>
                    </a:cubicBezTo>
                    <a:lnTo>
                      <a:pt x="1513" y="2323"/>
                    </a:lnTo>
                    <a:lnTo>
                      <a:pt x="3894" y="4716"/>
                    </a:lnTo>
                    <a:lnTo>
                      <a:pt x="2466" y="6145"/>
                    </a:lnTo>
                    <a:cubicBezTo>
                      <a:pt x="2298" y="6098"/>
                      <a:pt x="2127" y="6075"/>
                      <a:pt x="1957" y="6075"/>
                    </a:cubicBezTo>
                    <a:cubicBezTo>
                      <a:pt x="1560" y="6075"/>
                      <a:pt x="1168" y="6200"/>
                      <a:pt x="834" y="6442"/>
                    </a:cubicBezTo>
                    <a:cubicBezTo>
                      <a:pt x="310" y="6811"/>
                      <a:pt x="13" y="7395"/>
                      <a:pt x="13" y="8026"/>
                    </a:cubicBezTo>
                    <a:cubicBezTo>
                      <a:pt x="13" y="8240"/>
                      <a:pt x="49" y="8442"/>
                      <a:pt x="120" y="8645"/>
                    </a:cubicBezTo>
                    <a:cubicBezTo>
                      <a:pt x="144" y="8704"/>
                      <a:pt x="191" y="8752"/>
                      <a:pt x="263" y="8776"/>
                    </a:cubicBezTo>
                    <a:cubicBezTo>
                      <a:pt x="273" y="8778"/>
                      <a:pt x="284" y="8779"/>
                      <a:pt x="294" y="8779"/>
                    </a:cubicBezTo>
                    <a:cubicBezTo>
                      <a:pt x="346" y="8779"/>
                      <a:pt x="402" y="8756"/>
                      <a:pt x="441" y="8716"/>
                    </a:cubicBezTo>
                    <a:lnTo>
                      <a:pt x="1251" y="7907"/>
                    </a:lnTo>
                    <a:lnTo>
                      <a:pt x="1632" y="7907"/>
                    </a:lnTo>
                    <a:lnTo>
                      <a:pt x="2085" y="8347"/>
                    </a:lnTo>
                    <a:lnTo>
                      <a:pt x="2085" y="8740"/>
                    </a:lnTo>
                    <a:lnTo>
                      <a:pt x="1263" y="9550"/>
                    </a:lnTo>
                    <a:cubicBezTo>
                      <a:pt x="1215" y="9597"/>
                      <a:pt x="1203" y="9657"/>
                      <a:pt x="1215" y="9728"/>
                    </a:cubicBezTo>
                    <a:cubicBezTo>
                      <a:pt x="1227" y="9788"/>
                      <a:pt x="1275" y="9847"/>
                      <a:pt x="1346" y="9871"/>
                    </a:cubicBezTo>
                    <a:cubicBezTo>
                      <a:pt x="1537" y="9931"/>
                      <a:pt x="1751" y="9966"/>
                      <a:pt x="1965" y="9966"/>
                    </a:cubicBezTo>
                    <a:cubicBezTo>
                      <a:pt x="2596" y="9966"/>
                      <a:pt x="3168" y="9669"/>
                      <a:pt x="3549" y="9157"/>
                    </a:cubicBezTo>
                    <a:cubicBezTo>
                      <a:pt x="3894" y="8681"/>
                      <a:pt x="4001" y="8085"/>
                      <a:pt x="3847" y="7514"/>
                    </a:cubicBezTo>
                    <a:lnTo>
                      <a:pt x="4990" y="6371"/>
                    </a:lnTo>
                    <a:lnTo>
                      <a:pt x="5252" y="6656"/>
                    </a:lnTo>
                    <a:lnTo>
                      <a:pt x="5133" y="6776"/>
                    </a:lnTo>
                    <a:cubicBezTo>
                      <a:pt x="5061" y="6859"/>
                      <a:pt x="5061" y="6978"/>
                      <a:pt x="5133" y="7049"/>
                    </a:cubicBezTo>
                    <a:cubicBezTo>
                      <a:pt x="5168" y="7091"/>
                      <a:pt x="5219" y="7112"/>
                      <a:pt x="5269" y="7112"/>
                    </a:cubicBezTo>
                    <a:cubicBezTo>
                      <a:pt x="5320" y="7112"/>
                      <a:pt x="5371" y="7091"/>
                      <a:pt x="5406" y="7049"/>
                    </a:cubicBezTo>
                    <a:lnTo>
                      <a:pt x="5514" y="6942"/>
                    </a:lnTo>
                    <a:lnTo>
                      <a:pt x="7978" y="9621"/>
                    </a:lnTo>
                    <a:lnTo>
                      <a:pt x="7990" y="9621"/>
                    </a:lnTo>
                    <a:cubicBezTo>
                      <a:pt x="8216" y="9853"/>
                      <a:pt x="8514" y="9969"/>
                      <a:pt x="8813" y="9969"/>
                    </a:cubicBezTo>
                    <a:cubicBezTo>
                      <a:pt x="9112" y="9969"/>
                      <a:pt x="9413" y="9853"/>
                      <a:pt x="9645" y="9621"/>
                    </a:cubicBezTo>
                    <a:cubicBezTo>
                      <a:pt x="10097" y="9169"/>
                      <a:pt x="10097" y="8431"/>
                      <a:pt x="9645" y="7978"/>
                    </a:cubicBezTo>
                    <a:cubicBezTo>
                      <a:pt x="9633" y="7978"/>
                      <a:pt x="9633" y="7966"/>
                      <a:pt x="9633" y="7966"/>
                    </a:cubicBezTo>
                    <a:lnTo>
                      <a:pt x="6954" y="5513"/>
                    </a:lnTo>
                    <a:lnTo>
                      <a:pt x="7061" y="5406"/>
                    </a:lnTo>
                    <a:cubicBezTo>
                      <a:pt x="7133" y="5323"/>
                      <a:pt x="7133" y="5204"/>
                      <a:pt x="7061" y="5121"/>
                    </a:cubicBezTo>
                    <a:cubicBezTo>
                      <a:pt x="7020" y="5085"/>
                      <a:pt x="6969" y="5067"/>
                      <a:pt x="6920" y="5067"/>
                    </a:cubicBezTo>
                    <a:cubicBezTo>
                      <a:pt x="6871" y="5067"/>
                      <a:pt x="6823" y="5085"/>
                      <a:pt x="6787" y="5121"/>
                    </a:cubicBezTo>
                    <a:lnTo>
                      <a:pt x="6668" y="5252"/>
                    </a:lnTo>
                    <a:lnTo>
                      <a:pt x="6383" y="4990"/>
                    </a:lnTo>
                    <a:lnTo>
                      <a:pt x="7526" y="3835"/>
                    </a:lnTo>
                    <a:cubicBezTo>
                      <a:pt x="7692" y="3870"/>
                      <a:pt x="7859" y="3894"/>
                      <a:pt x="8038" y="3894"/>
                    </a:cubicBezTo>
                    <a:cubicBezTo>
                      <a:pt x="9109" y="3894"/>
                      <a:pt x="9978" y="3025"/>
                      <a:pt x="9978" y="1954"/>
                    </a:cubicBezTo>
                    <a:cubicBezTo>
                      <a:pt x="9978" y="1739"/>
                      <a:pt x="9943" y="1525"/>
                      <a:pt x="9883" y="1334"/>
                    </a:cubicBezTo>
                    <a:cubicBezTo>
                      <a:pt x="9859" y="1263"/>
                      <a:pt x="9812" y="1215"/>
                      <a:pt x="9740" y="1203"/>
                    </a:cubicBezTo>
                    <a:cubicBezTo>
                      <a:pt x="9723" y="1201"/>
                      <a:pt x="9707" y="1199"/>
                      <a:pt x="9692" y="1199"/>
                    </a:cubicBezTo>
                    <a:cubicBezTo>
                      <a:pt x="9641" y="1199"/>
                      <a:pt x="9598" y="1215"/>
                      <a:pt x="9562" y="1251"/>
                    </a:cubicBezTo>
                    <a:lnTo>
                      <a:pt x="8752" y="2073"/>
                    </a:lnTo>
                    <a:lnTo>
                      <a:pt x="8359" y="2073"/>
                    </a:lnTo>
                    <a:lnTo>
                      <a:pt x="7942" y="1632"/>
                    </a:lnTo>
                    <a:lnTo>
                      <a:pt x="7942" y="1239"/>
                    </a:lnTo>
                    <a:lnTo>
                      <a:pt x="8728" y="430"/>
                    </a:lnTo>
                    <a:cubicBezTo>
                      <a:pt x="8776" y="382"/>
                      <a:pt x="8800" y="310"/>
                      <a:pt x="8788" y="251"/>
                    </a:cubicBezTo>
                    <a:cubicBezTo>
                      <a:pt x="8764" y="180"/>
                      <a:pt x="8716" y="132"/>
                      <a:pt x="8657" y="108"/>
                    </a:cubicBezTo>
                    <a:cubicBezTo>
                      <a:pt x="8454" y="37"/>
                      <a:pt x="8252" y="1"/>
                      <a:pt x="8038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4540513" y="1448163"/>
                <a:ext cx="71475" cy="70575"/>
              </a:xfrm>
              <a:custGeom>
                <a:rect b="b" l="l" r="r" t="t"/>
                <a:pathLst>
                  <a:path extrusionOk="0" h="2823" w="2859">
                    <a:moveTo>
                      <a:pt x="2645" y="1"/>
                    </a:moveTo>
                    <a:cubicBezTo>
                      <a:pt x="2596" y="1"/>
                      <a:pt x="2549" y="19"/>
                      <a:pt x="2513" y="54"/>
                    </a:cubicBezTo>
                    <a:lnTo>
                      <a:pt x="72" y="2483"/>
                    </a:lnTo>
                    <a:cubicBezTo>
                      <a:pt x="1" y="2567"/>
                      <a:pt x="1" y="2686"/>
                      <a:pt x="72" y="2769"/>
                    </a:cubicBezTo>
                    <a:cubicBezTo>
                      <a:pt x="108" y="2805"/>
                      <a:pt x="159" y="2823"/>
                      <a:pt x="209" y="2823"/>
                    </a:cubicBezTo>
                    <a:cubicBezTo>
                      <a:pt x="260" y="2823"/>
                      <a:pt x="310" y="2805"/>
                      <a:pt x="346" y="2769"/>
                    </a:cubicBezTo>
                    <a:lnTo>
                      <a:pt x="2787" y="328"/>
                    </a:lnTo>
                    <a:cubicBezTo>
                      <a:pt x="2858" y="257"/>
                      <a:pt x="2858" y="126"/>
                      <a:pt x="2787" y="54"/>
                    </a:cubicBezTo>
                    <a:cubicBezTo>
                      <a:pt x="2745" y="19"/>
                      <a:pt x="2695" y="1"/>
                      <a:pt x="264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>
                <a:off x="4618813" y="1526738"/>
                <a:ext cx="54775" cy="53550"/>
              </a:xfrm>
              <a:custGeom>
                <a:rect b="b" l="l" r="r" t="t"/>
                <a:pathLst>
                  <a:path extrusionOk="0" h="2142" w="2191">
                    <a:moveTo>
                      <a:pt x="220" y="1"/>
                    </a:moveTo>
                    <a:cubicBezTo>
                      <a:pt x="170" y="1"/>
                      <a:pt x="119" y="19"/>
                      <a:pt x="83" y="55"/>
                    </a:cubicBezTo>
                    <a:cubicBezTo>
                      <a:pt x="0" y="138"/>
                      <a:pt x="0" y="257"/>
                      <a:pt x="83" y="328"/>
                    </a:cubicBezTo>
                    <a:lnTo>
                      <a:pt x="1834" y="2079"/>
                    </a:lnTo>
                    <a:cubicBezTo>
                      <a:pt x="1875" y="2120"/>
                      <a:pt x="1926" y="2141"/>
                      <a:pt x="1975" y="2141"/>
                    </a:cubicBezTo>
                    <a:cubicBezTo>
                      <a:pt x="2024" y="2141"/>
                      <a:pt x="2072" y="2120"/>
                      <a:pt x="2108" y="2079"/>
                    </a:cubicBezTo>
                    <a:cubicBezTo>
                      <a:pt x="2191" y="2007"/>
                      <a:pt x="2191" y="1876"/>
                      <a:pt x="2108" y="1805"/>
                    </a:cubicBezTo>
                    <a:lnTo>
                      <a:pt x="357" y="55"/>
                    </a:lnTo>
                    <a:cubicBezTo>
                      <a:pt x="322" y="19"/>
                      <a:pt x="271" y="1"/>
                      <a:pt x="220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7" name="Google Shape;137;p3"/>
            <p:cNvSpPr/>
            <p:nvPr/>
          </p:nvSpPr>
          <p:spPr>
            <a:xfrm>
              <a:off x="3413857" y="1809586"/>
              <a:ext cx="1914225" cy="661449"/>
            </a:xfrm>
            <a:prstGeom prst="roundRect">
              <a:avLst>
                <a:gd fmla="val 16667" name="adj"/>
              </a:avLst>
            </a:prstGeom>
            <a:solidFill>
              <a:srgbClr val="869FB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Placa Mãe envia os comandos de inicialização </a:t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8" name="Google Shape;138;p3"/>
            <p:cNvGrpSpPr/>
            <p:nvPr/>
          </p:nvGrpSpPr>
          <p:grpSpPr>
            <a:xfrm>
              <a:off x="5539989" y="2407272"/>
              <a:ext cx="455802" cy="541950"/>
              <a:chOff x="3201144" y="1485845"/>
              <a:chExt cx="483782" cy="550301"/>
            </a:xfrm>
          </p:grpSpPr>
          <p:sp>
            <p:nvSpPr>
              <p:cNvPr id="139" name="Google Shape;139;p3"/>
              <p:cNvSpPr/>
              <p:nvPr/>
            </p:nvSpPr>
            <p:spPr>
              <a:xfrm>
                <a:off x="3201144" y="1485845"/>
                <a:ext cx="483782" cy="550301"/>
              </a:xfrm>
              <a:custGeom>
                <a:rect b="b" l="l" r="r" t="t"/>
                <a:pathLst>
                  <a:path extrusionOk="0" h="550301" w="483782">
                    <a:moveTo>
                      <a:pt x="408140" y="131741"/>
                    </a:moveTo>
                    <a:lnTo>
                      <a:pt x="433451" y="106438"/>
                    </a:lnTo>
                    <a:lnTo>
                      <a:pt x="456254" y="129242"/>
                    </a:lnTo>
                    <a:lnTo>
                      <a:pt x="479056" y="106438"/>
                    </a:lnTo>
                    <a:lnTo>
                      <a:pt x="410648" y="38042"/>
                    </a:lnTo>
                    <a:lnTo>
                      <a:pt x="387846" y="60839"/>
                    </a:lnTo>
                    <a:lnTo>
                      <a:pt x="410648" y="83642"/>
                    </a:lnTo>
                    <a:lnTo>
                      <a:pt x="383209" y="111074"/>
                    </a:lnTo>
                    <a:cubicBezTo>
                      <a:pt x="355389" y="90967"/>
                      <a:pt x="323806" y="77150"/>
                      <a:pt x="290274" y="70378"/>
                    </a:cubicBezTo>
                    <a:lnTo>
                      <a:pt x="290274" y="32244"/>
                    </a:lnTo>
                    <a:lnTo>
                      <a:pt x="322529" y="32244"/>
                    </a:lnTo>
                    <a:lnTo>
                      <a:pt x="322529" y="0"/>
                    </a:lnTo>
                    <a:lnTo>
                      <a:pt x="161253" y="0"/>
                    </a:lnTo>
                    <a:lnTo>
                      <a:pt x="161253" y="32244"/>
                    </a:lnTo>
                    <a:lnTo>
                      <a:pt x="193509" y="32244"/>
                    </a:lnTo>
                    <a:lnTo>
                      <a:pt x="193509" y="70378"/>
                    </a:lnTo>
                    <a:cubicBezTo>
                      <a:pt x="159977" y="77150"/>
                      <a:pt x="128393" y="90967"/>
                      <a:pt x="100573" y="111074"/>
                    </a:cubicBezTo>
                    <a:lnTo>
                      <a:pt x="73134" y="83642"/>
                    </a:lnTo>
                    <a:lnTo>
                      <a:pt x="95937" y="60839"/>
                    </a:lnTo>
                    <a:lnTo>
                      <a:pt x="73134" y="38042"/>
                    </a:lnTo>
                    <a:lnTo>
                      <a:pt x="4726" y="106443"/>
                    </a:lnTo>
                    <a:lnTo>
                      <a:pt x="27529" y="129242"/>
                    </a:lnTo>
                    <a:lnTo>
                      <a:pt x="50331" y="106438"/>
                    </a:lnTo>
                    <a:lnTo>
                      <a:pt x="75643" y="131741"/>
                    </a:lnTo>
                    <a:cubicBezTo>
                      <a:pt x="28067" y="176801"/>
                      <a:pt x="0" y="238996"/>
                      <a:pt x="0" y="307395"/>
                    </a:cubicBezTo>
                    <a:cubicBezTo>
                      <a:pt x="0" y="441335"/>
                      <a:pt x="108503" y="550301"/>
                      <a:pt x="241891" y="550301"/>
                    </a:cubicBezTo>
                    <a:cubicBezTo>
                      <a:pt x="375280" y="550301"/>
                      <a:pt x="483782" y="441335"/>
                      <a:pt x="483782" y="307395"/>
                    </a:cubicBezTo>
                    <a:cubicBezTo>
                      <a:pt x="483782" y="242295"/>
                      <a:pt x="458113" y="179069"/>
                      <a:pt x="408140" y="131741"/>
                    </a:cubicBezTo>
                    <a:close/>
                    <a:moveTo>
                      <a:pt x="225764" y="32244"/>
                    </a:moveTo>
                    <a:lnTo>
                      <a:pt x="258019" y="32244"/>
                    </a:lnTo>
                    <a:lnTo>
                      <a:pt x="258019" y="66105"/>
                    </a:lnTo>
                    <a:cubicBezTo>
                      <a:pt x="252665" y="65756"/>
                      <a:pt x="247290" y="65561"/>
                      <a:pt x="241891" y="65561"/>
                    </a:cubicBezTo>
                    <a:cubicBezTo>
                      <a:pt x="236493" y="65561"/>
                      <a:pt x="231117" y="65756"/>
                      <a:pt x="225764" y="66105"/>
                    </a:cubicBezTo>
                    <a:lnTo>
                      <a:pt x="225764" y="32244"/>
                    </a:lnTo>
                    <a:close/>
                    <a:moveTo>
                      <a:pt x="241891" y="518057"/>
                    </a:moveTo>
                    <a:cubicBezTo>
                      <a:pt x="126288" y="518057"/>
                      <a:pt x="32255" y="423554"/>
                      <a:pt x="32255" y="307395"/>
                    </a:cubicBezTo>
                    <a:cubicBezTo>
                      <a:pt x="32255" y="191827"/>
                      <a:pt x="126288" y="97808"/>
                      <a:pt x="241891" y="97808"/>
                    </a:cubicBezTo>
                    <a:cubicBezTo>
                      <a:pt x="357495" y="97808"/>
                      <a:pt x="451527" y="191827"/>
                      <a:pt x="451527" y="307395"/>
                    </a:cubicBezTo>
                    <a:cubicBezTo>
                      <a:pt x="451527" y="423554"/>
                      <a:pt x="357495" y="518057"/>
                      <a:pt x="241891" y="518057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3394653" y="1615897"/>
                <a:ext cx="96765" cy="225708"/>
              </a:xfrm>
              <a:custGeom>
                <a:rect b="b" l="l" r="r" t="t"/>
                <a:pathLst>
                  <a:path extrusionOk="0" h="225708" w="96765">
                    <a:moveTo>
                      <a:pt x="64510" y="131748"/>
                    </a:moveTo>
                    <a:lnTo>
                      <a:pt x="64510" y="0"/>
                    </a:lnTo>
                    <a:lnTo>
                      <a:pt x="32255" y="0"/>
                    </a:lnTo>
                    <a:lnTo>
                      <a:pt x="32255" y="131748"/>
                    </a:lnTo>
                    <a:cubicBezTo>
                      <a:pt x="13484" y="138405"/>
                      <a:pt x="0" y="156324"/>
                      <a:pt x="0" y="177343"/>
                    </a:cubicBezTo>
                    <a:cubicBezTo>
                      <a:pt x="0" y="204011"/>
                      <a:pt x="21705" y="225708"/>
                      <a:pt x="48383" y="225708"/>
                    </a:cubicBezTo>
                    <a:cubicBezTo>
                      <a:pt x="75060" y="225708"/>
                      <a:pt x="96765" y="204011"/>
                      <a:pt x="96765" y="177343"/>
                    </a:cubicBezTo>
                    <a:cubicBezTo>
                      <a:pt x="96765" y="156324"/>
                      <a:pt x="83281" y="138405"/>
                      <a:pt x="64510" y="131748"/>
                    </a:cubicBezTo>
                    <a:close/>
                    <a:moveTo>
                      <a:pt x="48383" y="193464"/>
                    </a:moveTo>
                    <a:cubicBezTo>
                      <a:pt x="39490" y="193464"/>
                      <a:pt x="32255" y="186231"/>
                      <a:pt x="32255" y="177343"/>
                    </a:cubicBezTo>
                    <a:cubicBezTo>
                      <a:pt x="32255" y="168455"/>
                      <a:pt x="39490" y="161219"/>
                      <a:pt x="48383" y="161219"/>
                    </a:cubicBezTo>
                    <a:cubicBezTo>
                      <a:pt x="57275" y="161219"/>
                      <a:pt x="64510" y="168455"/>
                      <a:pt x="64510" y="177343"/>
                    </a:cubicBezTo>
                    <a:cubicBezTo>
                      <a:pt x="64510" y="186231"/>
                      <a:pt x="57275" y="193464"/>
                      <a:pt x="48383" y="193464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3426908" y="1938338"/>
                <a:ext cx="32255" cy="32244"/>
              </a:xfrm>
              <a:custGeom>
                <a:rect b="b" l="l" r="r" t="t"/>
                <a:pathLst>
                  <a:path extrusionOk="0" h="32244" w="32255">
                    <a:moveTo>
                      <a:pt x="0" y="0"/>
                    </a:moveTo>
                    <a:lnTo>
                      <a:pt x="32255" y="0"/>
                    </a:lnTo>
                    <a:lnTo>
                      <a:pt x="32255" y="32244"/>
                    </a:lnTo>
                    <a:lnTo>
                      <a:pt x="0" y="322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3265655" y="1777116"/>
                <a:ext cx="32254" cy="32244"/>
              </a:xfrm>
              <a:custGeom>
                <a:rect b="b" l="l" r="r" t="t"/>
                <a:pathLst>
                  <a:path extrusionOk="0" h="32244" w="32254">
                    <a:moveTo>
                      <a:pt x="0" y="0"/>
                    </a:moveTo>
                    <a:lnTo>
                      <a:pt x="32255" y="0"/>
                    </a:lnTo>
                    <a:lnTo>
                      <a:pt x="32255" y="32244"/>
                    </a:lnTo>
                    <a:lnTo>
                      <a:pt x="0" y="322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3588184" y="1777116"/>
                <a:ext cx="32232" cy="32244"/>
              </a:xfrm>
              <a:custGeom>
                <a:rect b="b" l="l" r="r" t="t"/>
                <a:pathLst>
                  <a:path extrusionOk="0" h="32244" w="32232">
                    <a:moveTo>
                      <a:pt x="0" y="0"/>
                    </a:moveTo>
                    <a:lnTo>
                      <a:pt x="32233" y="0"/>
                    </a:lnTo>
                    <a:lnTo>
                      <a:pt x="32233" y="32244"/>
                    </a:lnTo>
                    <a:lnTo>
                      <a:pt x="0" y="322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3"/>
              <p:cNvSpPr/>
              <p:nvPr/>
            </p:nvSpPr>
            <p:spPr>
              <a:xfrm>
                <a:off x="3306198" y="1884444"/>
                <a:ext cx="45605" cy="45599"/>
              </a:xfrm>
              <a:custGeom>
                <a:rect b="b" l="l" r="r" t="t"/>
                <a:pathLst>
                  <a:path extrusionOk="0" h="45599" w="45605">
                    <a:moveTo>
                      <a:pt x="22802" y="45600"/>
                    </a:moveTo>
                    <a:lnTo>
                      <a:pt x="0" y="22799"/>
                    </a:lnTo>
                    <a:lnTo>
                      <a:pt x="22802" y="0"/>
                    </a:lnTo>
                    <a:lnTo>
                      <a:pt x="45605" y="22799"/>
                    </a:lnTo>
                    <a:lnTo>
                      <a:pt x="22802" y="45600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3534268" y="1656440"/>
                <a:ext cx="45605" cy="45604"/>
              </a:xfrm>
              <a:custGeom>
                <a:rect b="b" l="l" r="r" t="t"/>
                <a:pathLst>
                  <a:path extrusionOk="0" h="45604" w="45605">
                    <a:moveTo>
                      <a:pt x="22803" y="45604"/>
                    </a:moveTo>
                    <a:lnTo>
                      <a:pt x="0" y="22801"/>
                    </a:lnTo>
                    <a:lnTo>
                      <a:pt x="22803" y="0"/>
                    </a:lnTo>
                    <a:lnTo>
                      <a:pt x="45605" y="22801"/>
                    </a:lnTo>
                    <a:lnTo>
                      <a:pt x="22803" y="45604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3534268" y="1884448"/>
                <a:ext cx="45605" cy="45597"/>
              </a:xfrm>
              <a:custGeom>
                <a:rect b="b" l="l" r="r" t="t"/>
                <a:pathLst>
                  <a:path extrusionOk="0" h="45597" w="45605">
                    <a:moveTo>
                      <a:pt x="22803" y="45598"/>
                    </a:moveTo>
                    <a:lnTo>
                      <a:pt x="0" y="22794"/>
                    </a:lnTo>
                    <a:lnTo>
                      <a:pt x="22803" y="0"/>
                    </a:lnTo>
                    <a:lnTo>
                      <a:pt x="45605" y="22794"/>
                    </a:lnTo>
                    <a:lnTo>
                      <a:pt x="22803" y="45598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3306198" y="1656440"/>
                <a:ext cx="45605" cy="45599"/>
              </a:xfrm>
              <a:custGeom>
                <a:rect b="b" l="l" r="r" t="t"/>
                <a:pathLst>
                  <a:path extrusionOk="0" h="45599" w="45605">
                    <a:moveTo>
                      <a:pt x="22802" y="45600"/>
                    </a:moveTo>
                    <a:lnTo>
                      <a:pt x="0" y="22801"/>
                    </a:lnTo>
                    <a:lnTo>
                      <a:pt x="22802" y="0"/>
                    </a:lnTo>
                    <a:lnTo>
                      <a:pt x="45605" y="22801"/>
                    </a:lnTo>
                    <a:lnTo>
                      <a:pt x="22802" y="45600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8" name="Google Shape;148;p3"/>
          <p:cNvGrpSpPr/>
          <p:nvPr/>
        </p:nvGrpSpPr>
        <p:grpSpPr>
          <a:xfrm>
            <a:off x="1330915" y="3193217"/>
            <a:ext cx="2373934" cy="2088000"/>
            <a:chOff x="1724218" y="3227201"/>
            <a:chExt cx="2669285" cy="2226100"/>
          </a:xfrm>
        </p:grpSpPr>
        <p:grpSp>
          <p:nvGrpSpPr>
            <p:cNvPr id="149" name="Google Shape;149;p3"/>
            <p:cNvGrpSpPr/>
            <p:nvPr/>
          </p:nvGrpSpPr>
          <p:grpSpPr>
            <a:xfrm>
              <a:off x="2740070" y="3227201"/>
              <a:ext cx="1653433" cy="2226100"/>
              <a:chOff x="2275275" y="2443825"/>
              <a:chExt cx="1240075" cy="1669575"/>
            </a:xfrm>
          </p:grpSpPr>
          <p:sp>
            <p:nvSpPr>
              <p:cNvPr id="150" name="Google Shape;150;p3"/>
              <p:cNvSpPr/>
              <p:nvPr/>
            </p:nvSpPr>
            <p:spPr>
              <a:xfrm>
                <a:off x="3035500" y="2993300"/>
                <a:ext cx="230100" cy="1120100"/>
              </a:xfrm>
              <a:custGeom>
                <a:rect b="b" l="l" r="r" t="t"/>
                <a:pathLst>
                  <a:path extrusionOk="0" h="44804" w="9204">
                    <a:moveTo>
                      <a:pt x="7097" y="0"/>
                    </a:moveTo>
                    <a:cubicBezTo>
                      <a:pt x="2810" y="2143"/>
                      <a:pt x="0" y="6549"/>
                      <a:pt x="0" y="11514"/>
                    </a:cubicBezTo>
                    <a:lnTo>
                      <a:pt x="0" y="44803"/>
                    </a:lnTo>
                    <a:lnTo>
                      <a:pt x="2179" y="44803"/>
                    </a:lnTo>
                    <a:lnTo>
                      <a:pt x="2179" y="11514"/>
                    </a:lnTo>
                    <a:cubicBezTo>
                      <a:pt x="2179" y="6965"/>
                      <a:pt x="5025" y="2989"/>
                      <a:pt x="9204" y="1477"/>
                    </a:cubicBezTo>
                    <a:lnTo>
                      <a:pt x="9204" y="0"/>
                    </a:lnTo>
                    <a:close/>
                  </a:path>
                </a:pathLst>
              </a:custGeom>
              <a:solidFill>
                <a:srgbClr val="00B45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>
                <a:off x="2275275" y="2443825"/>
                <a:ext cx="1240075" cy="589075"/>
              </a:xfrm>
              <a:custGeom>
                <a:rect b="b" l="l" r="r" t="t"/>
                <a:pathLst>
                  <a:path extrusionOk="0" h="23563" w="49603">
                    <a:moveTo>
                      <a:pt x="1" y="0"/>
                    </a:moveTo>
                    <a:cubicBezTo>
                      <a:pt x="4621" y="1917"/>
                      <a:pt x="7871" y="6477"/>
                      <a:pt x="7871" y="11788"/>
                    </a:cubicBezTo>
                    <a:cubicBezTo>
                      <a:pt x="7871" y="17098"/>
                      <a:pt x="4621" y="21646"/>
                      <a:pt x="1" y="23563"/>
                    </a:cubicBezTo>
                    <a:lnTo>
                      <a:pt x="37827" y="23563"/>
                    </a:lnTo>
                    <a:cubicBezTo>
                      <a:pt x="44328" y="23563"/>
                      <a:pt x="49602" y="18288"/>
                      <a:pt x="49602" y="11788"/>
                    </a:cubicBezTo>
                    <a:cubicBezTo>
                      <a:pt x="49602" y="5275"/>
                      <a:pt x="44328" y="0"/>
                      <a:pt x="37827" y="0"/>
                    </a:cubicBezTo>
                    <a:close/>
                  </a:path>
                </a:pathLst>
              </a:custGeom>
              <a:solidFill>
                <a:srgbClr val="00B45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Placa Mãe</a:t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2" name="Google Shape;152;p3"/>
            <p:cNvSpPr/>
            <p:nvPr/>
          </p:nvSpPr>
          <p:spPr>
            <a:xfrm>
              <a:off x="1724218" y="4171026"/>
              <a:ext cx="1914225" cy="602559"/>
            </a:xfrm>
            <a:prstGeom prst="roundRect">
              <a:avLst>
                <a:gd fmla="val 16667" name="adj"/>
              </a:avLst>
            </a:prstGeom>
            <a:solidFill>
              <a:srgbClr val="00B45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Placa Mãe é Energizada</a:t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" name="Google Shape;153;p3"/>
          <p:cNvGrpSpPr/>
          <p:nvPr/>
        </p:nvGrpSpPr>
        <p:grpSpPr>
          <a:xfrm>
            <a:off x="36527" y="1808647"/>
            <a:ext cx="2299639" cy="2151187"/>
            <a:chOff x="357645" y="1808647"/>
            <a:chExt cx="2450725" cy="2203987"/>
          </a:xfrm>
        </p:grpSpPr>
        <p:sp>
          <p:nvSpPr>
            <p:cNvPr id="154" name="Google Shape;154;p3"/>
            <p:cNvSpPr/>
            <p:nvPr/>
          </p:nvSpPr>
          <p:spPr>
            <a:xfrm>
              <a:off x="2256703" y="1811934"/>
              <a:ext cx="306800" cy="1493067"/>
            </a:xfrm>
            <a:custGeom>
              <a:rect b="b" l="l" r="r" t="t"/>
              <a:pathLst>
                <a:path extrusionOk="0" h="44792" w="9204">
                  <a:moveTo>
                    <a:pt x="0" y="1"/>
                  </a:moveTo>
                  <a:lnTo>
                    <a:pt x="0" y="33291"/>
                  </a:lnTo>
                  <a:cubicBezTo>
                    <a:pt x="0" y="38244"/>
                    <a:pt x="2810" y="42649"/>
                    <a:pt x="7096" y="44792"/>
                  </a:cubicBezTo>
                  <a:lnTo>
                    <a:pt x="9204" y="44792"/>
                  </a:lnTo>
                  <a:lnTo>
                    <a:pt x="9204" y="43328"/>
                  </a:lnTo>
                  <a:cubicBezTo>
                    <a:pt x="5025" y="41804"/>
                    <a:pt x="2179" y="37827"/>
                    <a:pt x="2179" y="33291"/>
                  </a:cubicBezTo>
                  <a:lnTo>
                    <a:pt x="2179" y="1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295870" y="3227201"/>
              <a:ext cx="1512500" cy="785433"/>
            </a:xfrm>
            <a:custGeom>
              <a:rect b="b" l="l" r="r" t="t"/>
              <a:pathLst>
                <a:path extrusionOk="0" h="23563" w="45375">
                  <a:moveTo>
                    <a:pt x="0" y="0"/>
                  </a:moveTo>
                  <a:lnTo>
                    <a:pt x="0" y="23563"/>
                  </a:lnTo>
                  <a:lnTo>
                    <a:pt x="33599" y="23563"/>
                  </a:lnTo>
                  <a:cubicBezTo>
                    <a:pt x="40100" y="23563"/>
                    <a:pt x="45375" y="18288"/>
                    <a:pt x="45375" y="11788"/>
                  </a:cubicBezTo>
                  <a:cubicBezTo>
                    <a:pt x="45375" y="5275"/>
                    <a:pt x="40100" y="0"/>
                    <a:pt x="33599" y="0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Energiza o PC</a:t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57645" y="1808647"/>
              <a:ext cx="1840119" cy="602559"/>
            </a:xfrm>
            <a:prstGeom prst="roundRect">
              <a:avLst>
                <a:gd fmla="val 16667" name="adj"/>
              </a:avLst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Fonte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" name="Google Shape;157;p3"/>
          <p:cNvGrpSpPr/>
          <p:nvPr/>
        </p:nvGrpSpPr>
        <p:grpSpPr>
          <a:xfrm>
            <a:off x="6954767" y="3219093"/>
            <a:ext cx="2454664" cy="2088000"/>
            <a:chOff x="7935164" y="3227202"/>
            <a:chExt cx="2777344" cy="2226101"/>
          </a:xfrm>
        </p:grpSpPr>
        <p:grpSp>
          <p:nvGrpSpPr>
            <p:cNvPr id="158" name="Google Shape;158;p3"/>
            <p:cNvGrpSpPr/>
            <p:nvPr/>
          </p:nvGrpSpPr>
          <p:grpSpPr>
            <a:xfrm>
              <a:off x="8971352" y="3227202"/>
              <a:ext cx="1653800" cy="2226101"/>
              <a:chOff x="7016350" y="2443825"/>
              <a:chExt cx="1240350" cy="1669575"/>
            </a:xfrm>
          </p:grpSpPr>
          <p:sp>
            <p:nvSpPr>
              <p:cNvPr id="159" name="Google Shape;159;p3"/>
              <p:cNvSpPr/>
              <p:nvPr/>
            </p:nvSpPr>
            <p:spPr>
              <a:xfrm>
                <a:off x="7779850" y="2993300"/>
                <a:ext cx="230100" cy="1120100"/>
              </a:xfrm>
              <a:custGeom>
                <a:rect b="b" l="l" r="r" t="t"/>
                <a:pathLst>
                  <a:path extrusionOk="0" h="44804" w="9204">
                    <a:moveTo>
                      <a:pt x="7096" y="0"/>
                    </a:moveTo>
                    <a:cubicBezTo>
                      <a:pt x="2810" y="2143"/>
                      <a:pt x="0" y="6549"/>
                      <a:pt x="0" y="11514"/>
                    </a:cubicBezTo>
                    <a:lnTo>
                      <a:pt x="0" y="44803"/>
                    </a:lnTo>
                    <a:lnTo>
                      <a:pt x="2179" y="44803"/>
                    </a:lnTo>
                    <a:lnTo>
                      <a:pt x="2179" y="11514"/>
                    </a:lnTo>
                    <a:cubicBezTo>
                      <a:pt x="2179" y="6965"/>
                      <a:pt x="5025" y="2989"/>
                      <a:pt x="9204" y="1477"/>
                    </a:cubicBezTo>
                    <a:lnTo>
                      <a:pt x="9204" y="0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3"/>
              <p:cNvSpPr/>
              <p:nvPr/>
            </p:nvSpPr>
            <p:spPr>
              <a:xfrm>
                <a:off x="7016350" y="2443825"/>
                <a:ext cx="1240350" cy="589075"/>
              </a:xfrm>
              <a:custGeom>
                <a:rect b="b" l="l" r="r" t="t"/>
                <a:pathLst>
                  <a:path extrusionOk="0" h="23563" w="49614">
                    <a:moveTo>
                      <a:pt x="1" y="0"/>
                    </a:moveTo>
                    <a:cubicBezTo>
                      <a:pt x="4620" y="1917"/>
                      <a:pt x="7871" y="6477"/>
                      <a:pt x="7871" y="11788"/>
                    </a:cubicBezTo>
                    <a:cubicBezTo>
                      <a:pt x="7871" y="17098"/>
                      <a:pt x="4620" y="21646"/>
                      <a:pt x="1" y="23563"/>
                    </a:cubicBezTo>
                    <a:lnTo>
                      <a:pt x="37827" y="23563"/>
                    </a:lnTo>
                    <a:cubicBezTo>
                      <a:pt x="44340" y="23563"/>
                      <a:pt x="49614" y="18288"/>
                      <a:pt x="49614" y="11788"/>
                    </a:cubicBezTo>
                    <a:cubicBezTo>
                      <a:pt x="49614" y="5275"/>
                      <a:pt x="44340" y="0"/>
                      <a:pt x="37827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Sistema Operacional</a:t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1" name="Google Shape;161;p3"/>
            <p:cNvGrpSpPr/>
            <p:nvPr/>
          </p:nvGrpSpPr>
          <p:grpSpPr>
            <a:xfrm>
              <a:off x="10218108" y="4707098"/>
              <a:ext cx="494400" cy="568547"/>
              <a:chOff x="4634191" y="3872166"/>
              <a:chExt cx="494400" cy="568547"/>
            </a:xfrm>
          </p:grpSpPr>
          <p:sp>
            <p:nvSpPr>
              <p:cNvPr id="162" name="Google Shape;162;p3"/>
              <p:cNvSpPr/>
              <p:nvPr/>
            </p:nvSpPr>
            <p:spPr>
              <a:xfrm>
                <a:off x="4634191" y="3946445"/>
                <a:ext cx="494400" cy="494268"/>
              </a:xfrm>
              <a:custGeom>
                <a:rect b="b" l="l" r="r" t="t"/>
                <a:pathLst>
                  <a:path extrusionOk="0" h="494268" w="494400">
                    <a:moveTo>
                      <a:pt x="427560" y="78221"/>
                    </a:moveTo>
                    <a:lnTo>
                      <a:pt x="393961" y="95284"/>
                    </a:lnTo>
                    <a:cubicBezTo>
                      <a:pt x="433787" y="133667"/>
                      <a:pt x="458584" y="187545"/>
                      <a:pt x="458584" y="247135"/>
                    </a:cubicBezTo>
                    <a:cubicBezTo>
                      <a:pt x="458584" y="363692"/>
                      <a:pt x="363789" y="458462"/>
                      <a:pt x="247200" y="458462"/>
                    </a:cubicBezTo>
                    <a:cubicBezTo>
                      <a:pt x="130634" y="458462"/>
                      <a:pt x="35839" y="363692"/>
                      <a:pt x="35839" y="247135"/>
                    </a:cubicBezTo>
                    <a:cubicBezTo>
                      <a:pt x="35839" y="130599"/>
                      <a:pt x="130634" y="35830"/>
                      <a:pt x="247200" y="35830"/>
                    </a:cubicBezTo>
                    <a:cubicBezTo>
                      <a:pt x="272064" y="35830"/>
                      <a:pt x="295941" y="40129"/>
                      <a:pt x="318072" y="48079"/>
                    </a:cubicBezTo>
                    <a:lnTo>
                      <a:pt x="318721" y="10525"/>
                    </a:lnTo>
                    <a:cubicBezTo>
                      <a:pt x="296076" y="3650"/>
                      <a:pt x="272064" y="0"/>
                      <a:pt x="247200" y="0"/>
                    </a:cubicBezTo>
                    <a:cubicBezTo>
                      <a:pt x="110698" y="0"/>
                      <a:pt x="0" y="110669"/>
                      <a:pt x="0" y="247135"/>
                    </a:cubicBezTo>
                    <a:cubicBezTo>
                      <a:pt x="0" y="383600"/>
                      <a:pt x="110698" y="494269"/>
                      <a:pt x="247200" y="494269"/>
                    </a:cubicBezTo>
                    <a:cubicBezTo>
                      <a:pt x="383702" y="494269"/>
                      <a:pt x="494400" y="383600"/>
                      <a:pt x="494400" y="247135"/>
                    </a:cubicBezTo>
                    <a:cubicBezTo>
                      <a:pt x="494400" y="181813"/>
                      <a:pt x="469044" y="122425"/>
                      <a:pt x="427560" y="7822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>
                <a:off x="4727351" y="4039580"/>
                <a:ext cx="308104" cy="308021"/>
              </a:xfrm>
              <a:custGeom>
                <a:rect b="b" l="l" r="r" t="t"/>
                <a:pathLst>
                  <a:path extrusionOk="0" h="308021" w="308104">
                    <a:moveTo>
                      <a:pt x="154041" y="35807"/>
                    </a:moveTo>
                    <a:cubicBezTo>
                      <a:pt x="172251" y="35807"/>
                      <a:pt x="189522" y="39972"/>
                      <a:pt x="204932" y="47340"/>
                    </a:cubicBezTo>
                    <a:lnTo>
                      <a:pt x="223904" y="16974"/>
                    </a:lnTo>
                    <a:lnTo>
                      <a:pt x="223972" y="16818"/>
                    </a:lnTo>
                    <a:cubicBezTo>
                      <a:pt x="223972" y="16818"/>
                      <a:pt x="223972" y="16750"/>
                      <a:pt x="223904" y="16750"/>
                    </a:cubicBezTo>
                    <a:cubicBezTo>
                      <a:pt x="202984" y="6001"/>
                      <a:pt x="179195" y="0"/>
                      <a:pt x="154041" y="0"/>
                    </a:cubicBezTo>
                    <a:cubicBezTo>
                      <a:pt x="68990" y="0"/>
                      <a:pt x="0" y="68972"/>
                      <a:pt x="0" y="154000"/>
                    </a:cubicBezTo>
                    <a:cubicBezTo>
                      <a:pt x="0" y="239028"/>
                      <a:pt x="68990" y="308022"/>
                      <a:pt x="154041" y="308022"/>
                    </a:cubicBezTo>
                    <a:cubicBezTo>
                      <a:pt x="239091" y="308022"/>
                      <a:pt x="308104" y="239028"/>
                      <a:pt x="308104" y="154000"/>
                    </a:cubicBezTo>
                    <a:cubicBezTo>
                      <a:pt x="308104" y="103211"/>
                      <a:pt x="283532" y="58156"/>
                      <a:pt x="245543" y="30142"/>
                    </a:cubicBezTo>
                    <a:cubicBezTo>
                      <a:pt x="245475" y="30074"/>
                      <a:pt x="245408" y="30007"/>
                      <a:pt x="245341" y="30007"/>
                    </a:cubicBezTo>
                    <a:lnTo>
                      <a:pt x="245117" y="30298"/>
                    </a:lnTo>
                    <a:lnTo>
                      <a:pt x="226279" y="60529"/>
                    </a:lnTo>
                    <a:cubicBezTo>
                      <a:pt x="254211" y="82094"/>
                      <a:pt x="272265" y="115976"/>
                      <a:pt x="272265" y="154000"/>
                    </a:cubicBezTo>
                    <a:cubicBezTo>
                      <a:pt x="272265" y="219187"/>
                      <a:pt x="219246" y="272192"/>
                      <a:pt x="154041" y="272192"/>
                    </a:cubicBezTo>
                    <a:cubicBezTo>
                      <a:pt x="88836" y="272192"/>
                      <a:pt x="35817" y="219187"/>
                      <a:pt x="35817" y="154000"/>
                    </a:cubicBezTo>
                    <a:cubicBezTo>
                      <a:pt x="35817" y="88812"/>
                      <a:pt x="88836" y="35807"/>
                      <a:pt x="154041" y="35807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4813320" y="3872166"/>
                <a:ext cx="297150" cy="389466"/>
              </a:xfrm>
              <a:custGeom>
                <a:rect b="b" l="l" r="r" t="t"/>
                <a:pathLst>
                  <a:path extrusionOk="0" h="389466" w="297150">
                    <a:moveTo>
                      <a:pt x="97101" y="259809"/>
                    </a:moveTo>
                    <a:cubicBezTo>
                      <a:pt x="95444" y="259025"/>
                      <a:pt x="93808" y="258309"/>
                      <a:pt x="92084" y="257726"/>
                    </a:cubicBezTo>
                    <a:cubicBezTo>
                      <a:pt x="84625" y="254882"/>
                      <a:pt x="76539" y="253360"/>
                      <a:pt x="68072" y="253360"/>
                    </a:cubicBezTo>
                    <a:cubicBezTo>
                      <a:pt x="30463" y="253360"/>
                      <a:pt x="0" y="283815"/>
                      <a:pt x="0" y="321414"/>
                    </a:cubicBezTo>
                    <a:cubicBezTo>
                      <a:pt x="0" y="359034"/>
                      <a:pt x="30463" y="389467"/>
                      <a:pt x="68072" y="389467"/>
                    </a:cubicBezTo>
                    <a:cubicBezTo>
                      <a:pt x="105703" y="389467"/>
                      <a:pt x="136143" y="359034"/>
                      <a:pt x="136143" y="321414"/>
                    </a:cubicBezTo>
                    <a:cubicBezTo>
                      <a:pt x="136143" y="301282"/>
                      <a:pt x="127408" y="283165"/>
                      <a:pt x="113498" y="270782"/>
                    </a:cubicBezTo>
                    <a:cubicBezTo>
                      <a:pt x="112153" y="269483"/>
                      <a:pt x="110787" y="268341"/>
                      <a:pt x="109354" y="267266"/>
                    </a:cubicBezTo>
                    <a:lnTo>
                      <a:pt x="136009" y="224718"/>
                    </a:lnTo>
                    <a:lnTo>
                      <a:pt x="151912" y="199212"/>
                    </a:lnTo>
                    <a:lnTo>
                      <a:pt x="155071" y="194263"/>
                    </a:lnTo>
                    <a:lnTo>
                      <a:pt x="155429" y="193636"/>
                    </a:lnTo>
                    <a:lnTo>
                      <a:pt x="155497" y="193636"/>
                    </a:lnTo>
                    <a:lnTo>
                      <a:pt x="161007" y="184746"/>
                    </a:lnTo>
                    <a:lnTo>
                      <a:pt x="169182" y="180581"/>
                    </a:lnTo>
                    <a:lnTo>
                      <a:pt x="206298" y="161748"/>
                    </a:lnTo>
                    <a:lnTo>
                      <a:pt x="240547" y="144483"/>
                    </a:lnTo>
                    <a:lnTo>
                      <a:pt x="245699" y="141840"/>
                    </a:lnTo>
                    <a:lnTo>
                      <a:pt x="297150" y="59679"/>
                    </a:lnTo>
                    <a:lnTo>
                      <a:pt x="219626" y="77504"/>
                    </a:lnTo>
                    <a:lnTo>
                      <a:pt x="201774" y="0"/>
                    </a:lnTo>
                    <a:lnTo>
                      <a:pt x="150412" y="82162"/>
                    </a:lnTo>
                    <a:lnTo>
                      <a:pt x="150345" y="88320"/>
                    </a:lnTo>
                    <a:lnTo>
                      <a:pt x="149695" y="126433"/>
                    </a:lnTo>
                    <a:lnTo>
                      <a:pt x="149045" y="168063"/>
                    </a:lnTo>
                    <a:lnTo>
                      <a:pt x="148911" y="176998"/>
                    </a:lnTo>
                    <a:lnTo>
                      <a:pt x="148911" y="177087"/>
                    </a:lnTo>
                    <a:lnTo>
                      <a:pt x="143311" y="185888"/>
                    </a:lnTo>
                    <a:lnTo>
                      <a:pt x="143311" y="185955"/>
                    </a:lnTo>
                    <a:lnTo>
                      <a:pt x="142819" y="186739"/>
                    </a:lnTo>
                    <a:lnTo>
                      <a:pt x="139727" y="191621"/>
                    </a:lnTo>
                    <a:lnTo>
                      <a:pt x="123757" y="217194"/>
                    </a:lnTo>
                    <a:lnTo>
                      <a:pt x="97101" y="259809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5" name="Google Shape;165;p3"/>
            <p:cNvSpPr/>
            <p:nvPr/>
          </p:nvSpPr>
          <p:spPr>
            <a:xfrm>
              <a:off x="7935164" y="4167202"/>
              <a:ext cx="1914225" cy="602559"/>
            </a:xfrm>
            <a:prstGeom prst="roundRect">
              <a:avLst>
                <a:gd fmla="val 16667" name="adj"/>
              </a:avLst>
            </a:prstGeom>
            <a:solidFill>
              <a:srgbClr val="EC3A3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Boot Loader inicializa o  Kernel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9766279" y="3245667"/>
            <a:ext cx="2353295" cy="2088000"/>
            <a:chOff x="9766279" y="3245667"/>
            <a:chExt cx="2353295" cy="2088000"/>
          </a:xfrm>
        </p:grpSpPr>
        <p:grpSp>
          <p:nvGrpSpPr>
            <p:cNvPr id="167" name="Google Shape;167;p3"/>
            <p:cNvGrpSpPr/>
            <p:nvPr/>
          </p:nvGrpSpPr>
          <p:grpSpPr>
            <a:xfrm>
              <a:off x="10907630" y="4688919"/>
              <a:ext cx="468001" cy="467999"/>
              <a:chOff x="9126017" y="970171"/>
              <a:chExt cx="319125" cy="320300"/>
            </a:xfrm>
          </p:grpSpPr>
          <p:sp>
            <p:nvSpPr>
              <p:cNvPr id="168" name="Google Shape;168;p3"/>
              <p:cNvSpPr/>
              <p:nvPr/>
            </p:nvSpPr>
            <p:spPr>
              <a:xfrm>
                <a:off x="9278717" y="970171"/>
                <a:ext cx="12525" cy="40800"/>
              </a:xfrm>
              <a:custGeom>
                <a:rect b="b" l="l" r="r" t="t"/>
                <a:pathLst>
                  <a:path extrusionOk="0" h="1632" w="501">
                    <a:moveTo>
                      <a:pt x="251" y="0"/>
                    </a:moveTo>
                    <a:cubicBezTo>
                      <a:pt x="108" y="0"/>
                      <a:pt x="1" y="119"/>
                      <a:pt x="1" y="250"/>
                    </a:cubicBezTo>
                    <a:lnTo>
                      <a:pt x="1" y="1381"/>
                    </a:lnTo>
                    <a:cubicBezTo>
                      <a:pt x="1" y="1512"/>
                      <a:pt x="108" y="1631"/>
                      <a:pt x="251" y="1631"/>
                    </a:cubicBezTo>
                    <a:cubicBezTo>
                      <a:pt x="382" y="1631"/>
                      <a:pt x="501" y="1512"/>
                      <a:pt x="501" y="1381"/>
                    </a:cubicBezTo>
                    <a:lnTo>
                      <a:pt x="501" y="250"/>
                    </a:lnTo>
                    <a:cubicBezTo>
                      <a:pt x="501" y="119"/>
                      <a:pt x="382" y="0"/>
                      <a:pt x="251" y="0"/>
                    </a:cubicBezTo>
                    <a:close/>
                  </a:path>
                </a:pathLst>
              </a:custGeom>
              <a:solidFill>
                <a:srgbClr val="2E75B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9126017" y="1021571"/>
                <a:ext cx="319125" cy="268900"/>
              </a:xfrm>
              <a:custGeom>
                <a:rect b="b" l="l" r="r" t="t"/>
                <a:pathLst>
                  <a:path extrusionOk="0" h="10756" w="12765">
                    <a:moveTo>
                      <a:pt x="5572" y="502"/>
                    </a:moveTo>
                    <a:cubicBezTo>
                      <a:pt x="5623" y="502"/>
                      <a:pt x="5702" y="506"/>
                      <a:pt x="5823" y="528"/>
                    </a:cubicBezTo>
                    <a:lnTo>
                      <a:pt x="6918" y="742"/>
                    </a:lnTo>
                    <a:lnTo>
                      <a:pt x="6264" y="1397"/>
                    </a:lnTo>
                    <a:cubicBezTo>
                      <a:pt x="6168" y="1337"/>
                      <a:pt x="6025" y="1254"/>
                      <a:pt x="5871" y="1111"/>
                    </a:cubicBezTo>
                    <a:cubicBezTo>
                      <a:pt x="5668" y="909"/>
                      <a:pt x="5513" y="682"/>
                      <a:pt x="5502" y="540"/>
                    </a:cubicBezTo>
                    <a:cubicBezTo>
                      <a:pt x="5502" y="528"/>
                      <a:pt x="5502" y="516"/>
                      <a:pt x="5502" y="504"/>
                    </a:cubicBezTo>
                    <a:cubicBezTo>
                      <a:pt x="5516" y="504"/>
                      <a:pt x="5538" y="502"/>
                      <a:pt x="5572" y="502"/>
                    </a:cubicBezTo>
                    <a:close/>
                    <a:moveTo>
                      <a:pt x="4816" y="632"/>
                    </a:moveTo>
                    <a:cubicBezTo>
                      <a:pt x="4890" y="632"/>
                      <a:pt x="4963" y="653"/>
                      <a:pt x="5025" y="694"/>
                    </a:cubicBezTo>
                    <a:cubicBezTo>
                      <a:pt x="5109" y="1040"/>
                      <a:pt x="5394" y="1349"/>
                      <a:pt x="5525" y="1468"/>
                    </a:cubicBezTo>
                    <a:cubicBezTo>
                      <a:pt x="5621" y="1564"/>
                      <a:pt x="5942" y="1849"/>
                      <a:pt x="6252" y="1921"/>
                    </a:cubicBezTo>
                    <a:cubicBezTo>
                      <a:pt x="6299" y="1980"/>
                      <a:pt x="6323" y="2052"/>
                      <a:pt x="6323" y="2135"/>
                    </a:cubicBezTo>
                    <a:cubicBezTo>
                      <a:pt x="6323" y="2230"/>
                      <a:pt x="6275" y="2326"/>
                      <a:pt x="6216" y="2397"/>
                    </a:cubicBezTo>
                    <a:cubicBezTo>
                      <a:pt x="6144" y="2468"/>
                      <a:pt x="6049" y="2504"/>
                      <a:pt x="5954" y="2504"/>
                    </a:cubicBezTo>
                    <a:cubicBezTo>
                      <a:pt x="5847" y="2504"/>
                      <a:pt x="5763" y="2468"/>
                      <a:pt x="5692" y="2397"/>
                    </a:cubicBezTo>
                    <a:lnTo>
                      <a:pt x="4549" y="1254"/>
                    </a:lnTo>
                    <a:cubicBezTo>
                      <a:pt x="4478" y="1194"/>
                      <a:pt x="4442" y="1099"/>
                      <a:pt x="4442" y="992"/>
                    </a:cubicBezTo>
                    <a:cubicBezTo>
                      <a:pt x="4442" y="897"/>
                      <a:pt x="4478" y="802"/>
                      <a:pt x="4549" y="742"/>
                    </a:cubicBezTo>
                    <a:cubicBezTo>
                      <a:pt x="4623" y="668"/>
                      <a:pt x="4720" y="632"/>
                      <a:pt x="4816" y="632"/>
                    </a:cubicBezTo>
                    <a:close/>
                    <a:moveTo>
                      <a:pt x="4156" y="1730"/>
                    </a:moveTo>
                    <a:cubicBezTo>
                      <a:pt x="4251" y="1730"/>
                      <a:pt x="4347" y="1766"/>
                      <a:pt x="4418" y="1837"/>
                    </a:cubicBezTo>
                    <a:lnTo>
                      <a:pt x="5335" y="2754"/>
                    </a:lnTo>
                    <a:cubicBezTo>
                      <a:pt x="5478" y="2897"/>
                      <a:pt x="5478" y="3123"/>
                      <a:pt x="5335" y="3266"/>
                    </a:cubicBezTo>
                    <a:cubicBezTo>
                      <a:pt x="5263" y="3338"/>
                      <a:pt x="5168" y="3385"/>
                      <a:pt x="5073" y="3385"/>
                    </a:cubicBezTo>
                    <a:cubicBezTo>
                      <a:pt x="4966" y="3385"/>
                      <a:pt x="4882" y="3338"/>
                      <a:pt x="4811" y="3278"/>
                    </a:cubicBezTo>
                    <a:lnTo>
                      <a:pt x="4109" y="2576"/>
                    </a:lnTo>
                    <a:lnTo>
                      <a:pt x="3894" y="2361"/>
                    </a:lnTo>
                    <a:cubicBezTo>
                      <a:pt x="3823" y="2290"/>
                      <a:pt x="3787" y="2195"/>
                      <a:pt x="3787" y="2099"/>
                    </a:cubicBezTo>
                    <a:cubicBezTo>
                      <a:pt x="3787" y="1992"/>
                      <a:pt x="3823" y="1909"/>
                      <a:pt x="3894" y="1837"/>
                    </a:cubicBezTo>
                    <a:cubicBezTo>
                      <a:pt x="3966" y="1766"/>
                      <a:pt x="4061" y="1730"/>
                      <a:pt x="4156" y="1730"/>
                    </a:cubicBezTo>
                    <a:close/>
                    <a:moveTo>
                      <a:pt x="3501" y="2826"/>
                    </a:moveTo>
                    <a:cubicBezTo>
                      <a:pt x="3597" y="2826"/>
                      <a:pt x="3692" y="2861"/>
                      <a:pt x="3751" y="2933"/>
                    </a:cubicBezTo>
                    <a:lnTo>
                      <a:pt x="4454" y="3623"/>
                    </a:lnTo>
                    <a:cubicBezTo>
                      <a:pt x="4525" y="3695"/>
                      <a:pt x="4561" y="3790"/>
                      <a:pt x="4561" y="3885"/>
                    </a:cubicBezTo>
                    <a:cubicBezTo>
                      <a:pt x="4561" y="3992"/>
                      <a:pt x="4525" y="4076"/>
                      <a:pt x="4454" y="4147"/>
                    </a:cubicBezTo>
                    <a:cubicBezTo>
                      <a:pt x="4382" y="4219"/>
                      <a:pt x="4287" y="4254"/>
                      <a:pt x="4192" y="4254"/>
                    </a:cubicBezTo>
                    <a:cubicBezTo>
                      <a:pt x="4097" y="4254"/>
                      <a:pt x="4001" y="4219"/>
                      <a:pt x="3930" y="4147"/>
                    </a:cubicBezTo>
                    <a:lnTo>
                      <a:pt x="3680" y="3897"/>
                    </a:lnTo>
                    <a:lnTo>
                      <a:pt x="3239" y="3457"/>
                    </a:lnTo>
                    <a:cubicBezTo>
                      <a:pt x="3168" y="3385"/>
                      <a:pt x="3132" y="3290"/>
                      <a:pt x="3132" y="3195"/>
                    </a:cubicBezTo>
                    <a:cubicBezTo>
                      <a:pt x="3132" y="3099"/>
                      <a:pt x="3168" y="3004"/>
                      <a:pt x="3239" y="2933"/>
                    </a:cubicBezTo>
                    <a:cubicBezTo>
                      <a:pt x="3299" y="2861"/>
                      <a:pt x="3394" y="2826"/>
                      <a:pt x="3501" y="2826"/>
                    </a:cubicBezTo>
                    <a:close/>
                    <a:moveTo>
                      <a:pt x="3061" y="4147"/>
                    </a:moveTo>
                    <a:cubicBezTo>
                      <a:pt x="3156" y="4147"/>
                      <a:pt x="3251" y="4183"/>
                      <a:pt x="3323" y="4254"/>
                    </a:cubicBezTo>
                    <a:lnTo>
                      <a:pt x="3573" y="4504"/>
                    </a:lnTo>
                    <a:cubicBezTo>
                      <a:pt x="3644" y="4576"/>
                      <a:pt x="3680" y="4671"/>
                      <a:pt x="3680" y="4766"/>
                    </a:cubicBezTo>
                    <a:cubicBezTo>
                      <a:pt x="3680" y="4862"/>
                      <a:pt x="3644" y="4957"/>
                      <a:pt x="3573" y="5028"/>
                    </a:cubicBezTo>
                    <a:cubicBezTo>
                      <a:pt x="3501" y="5100"/>
                      <a:pt x="3406" y="5135"/>
                      <a:pt x="3311" y="5135"/>
                    </a:cubicBezTo>
                    <a:cubicBezTo>
                      <a:pt x="3216" y="5135"/>
                      <a:pt x="3120" y="5100"/>
                      <a:pt x="3049" y="5028"/>
                    </a:cubicBezTo>
                    <a:lnTo>
                      <a:pt x="3013" y="4993"/>
                    </a:lnTo>
                    <a:lnTo>
                      <a:pt x="2799" y="4778"/>
                    </a:lnTo>
                    <a:cubicBezTo>
                      <a:pt x="2656" y="4635"/>
                      <a:pt x="2656" y="4397"/>
                      <a:pt x="2799" y="4254"/>
                    </a:cubicBezTo>
                    <a:cubicBezTo>
                      <a:pt x="2870" y="4183"/>
                      <a:pt x="2954" y="4147"/>
                      <a:pt x="3061" y="4147"/>
                    </a:cubicBezTo>
                    <a:close/>
                    <a:moveTo>
                      <a:pt x="7665" y="847"/>
                    </a:moveTo>
                    <a:cubicBezTo>
                      <a:pt x="7769" y="847"/>
                      <a:pt x="7869" y="883"/>
                      <a:pt x="7942" y="956"/>
                    </a:cubicBezTo>
                    <a:cubicBezTo>
                      <a:pt x="8085" y="1099"/>
                      <a:pt x="8085" y="1337"/>
                      <a:pt x="7942" y="1480"/>
                    </a:cubicBezTo>
                    <a:lnTo>
                      <a:pt x="7716" y="1695"/>
                    </a:lnTo>
                    <a:lnTo>
                      <a:pt x="7466" y="1956"/>
                    </a:lnTo>
                    <a:cubicBezTo>
                      <a:pt x="7371" y="2052"/>
                      <a:pt x="7371" y="2206"/>
                      <a:pt x="7466" y="2314"/>
                    </a:cubicBezTo>
                    <a:cubicBezTo>
                      <a:pt x="7514" y="2361"/>
                      <a:pt x="7579" y="2385"/>
                      <a:pt x="7645" y="2385"/>
                    </a:cubicBezTo>
                    <a:cubicBezTo>
                      <a:pt x="7710" y="2385"/>
                      <a:pt x="7776" y="2361"/>
                      <a:pt x="7823" y="2314"/>
                    </a:cubicBezTo>
                    <a:lnTo>
                      <a:pt x="8038" y="2087"/>
                    </a:lnTo>
                    <a:lnTo>
                      <a:pt x="8073" y="2052"/>
                    </a:lnTo>
                    <a:cubicBezTo>
                      <a:pt x="8145" y="1980"/>
                      <a:pt x="8240" y="1945"/>
                      <a:pt x="8335" y="1945"/>
                    </a:cubicBezTo>
                    <a:cubicBezTo>
                      <a:pt x="8430" y="1945"/>
                      <a:pt x="8526" y="1980"/>
                      <a:pt x="8597" y="2052"/>
                    </a:cubicBezTo>
                    <a:cubicBezTo>
                      <a:pt x="8669" y="2123"/>
                      <a:pt x="8704" y="2218"/>
                      <a:pt x="8704" y="2314"/>
                    </a:cubicBezTo>
                    <a:cubicBezTo>
                      <a:pt x="8704" y="2421"/>
                      <a:pt x="8669" y="2504"/>
                      <a:pt x="8597" y="2576"/>
                    </a:cubicBezTo>
                    <a:lnTo>
                      <a:pt x="8383" y="2802"/>
                    </a:lnTo>
                    <a:lnTo>
                      <a:pt x="8121" y="3052"/>
                    </a:lnTo>
                    <a:cubicBezTo>
                      <a:pt x="8026" y="3147"/>
                      <a:pt x="8026" y="3314"/>
                      <a:pt x="8121" y="3409"/>
                    </a:cubicBezTo>
                    <a:cubicBezTo>
                      <a:pt x="8174" y="3457"/>
                      <a:pt x="8240" y="3480"/>
                      <a:pt x="8304" y="3480"/>
                    </a:cubicBezTo>
                    <a:cubicBezTo>
                      <a:pt x="8368" y="3480"/>
                      <a:pt x="8430" y="3457"/>
                      <a:pt x="8478" y="3409"/>
                    </a:cubicBezTo>
                    <a:lnTo>
                      <a:pt x="8728" y="3159"/>
                    </a:lnTo>
                    <a:cubicBezTo>
                      <a:pt x="8800" y="3088"/>
                      <a:pt x="8895" y="3052"/>
                      <a:pt x="8990" y="3052"/>
                    </a:cubicBezTo>
                    <a:cubicBezTo>
                      <a:pt x="9097" y="3052"/>
                      <a:pt x="9192" y="3088"/>
                      <a:pt x="9252" y="3159"/>
                    </a:cubicBezTo>
                    <a:cubicBezTo>
                      <a:pt x="9323" y="3230"/>
                      <a:pt x="9359" y="3314"/>
                      <a:pt x="9359" y="3421"/>
                    </a:cubicBezTo>
                    <a:cubicBezTo>
                      <a:pt x="9359" y="3516"/>
                      <a:pt x="9323" y="3611"/>
                      <a:pt x="9252" y="3683"/>
                    </a:cubicBezTo>
                    <a:lnTo>
                      <a:pt x="8811" y="4111"/>
                    </a:lnTo>
                    <a:cubicBezTo>
                      <a:pt x="8716" y="4219"/>
                      <a:pt x="8716" y="4373"/>
                      <a:pt x="8811" y="4469"/>
                    </a:cubicBezTo>
                    <a:cubicBezTo>
                      <a:pt x="8871" y="4528"/>
                      <a:pt x="8931" y="4552"/>
                      <a:pt x="8990" y="4552"/>
                    </a:cubicBezTo>
                    <a:cubicBezTo>
                      <a:pt x="9062" y="4552"/>
                      <a:pt x="9121" y="4528"/>
                      <a:pt x="9169" y="4469"/>
                    </a:cubicBezTo>
                    <a:lnTo>
                      <a:pt x="9395" y="4254"/>
                    </a:lnTo>
                    <a:cubicBezTo>
                      <a:pt x="9466" y="4183"/>
                      <a:pt x="9550" y="4147"/>
                      <a:pt x="9657" y="4147"/>
                    </a:cubicBezTo>
                    <a:cubicBezTo>
                      <a:pt x="9752" y="4147"/>
                      <a:pt x="9847" y="4183"/>
                      <a:pt x="9919" y="4254"/>
                    </a:cubicBezTo>
                    <a:cubicBezTo>
                      <a:pt x="10062" y="4397"/>
                      <a:pt x="10062" y="4635"/>
                      <a:pt x="9919" y="4778"/>
                    </a:cubicBezTo>
                    <a:lnTo>
                      <a:pt x="9693" y="4993"/>
                    </a:lnTo>
                    <a:lnTo>
                      <a:pt x="9347" y="5338"/>
                    </a:lnTo>
                    <a:cubicBezTo>
                      <a:pt x="9252" y="5445"/>
                      <a:pt x="9252" y="5600"/>
                      <a:pt x="9347" y="5695"/>
                    </a:cubicBezTo>
                    <a:cubicBezTo>
                      <a:pt x="9395" y="5743"/>
                      <a:pt x="9466" y="5778"/>
                      <a:pt x="9526" y="5778"/>
                    </a:cubicBezTo>
                    <a:cubicBezTo>
                      <a:pt x="9597" y="5778"/>
                      <a:pt x="9657" y="5743"/>
                      <a:pt x="9704" y="5695"/>
                    </a:cubicBezTo>
                    <a:lnTo>
                      <a:pt x="9871" y="5528"/>
                    </a:lnTo>
                    <a:lnTo>
                      <a:pt x="10693" y="6338"/>
                    </a:lnTo>
                    <a:lnTo>
                      <a:pt x="8371" y="8660"/>
                    </a:lnTo>
                    <a:lnTo>
                      <a:pt x="7538" y="7826"/>
                    </a:lnTo>
                    <a:cubicBezTo>
                      <a:pt x="7597" y="7791"/>
                      <a:pt x="7657" y="7755"/>
                      <a:pt x="7704" y="7695"/>
                    </a:cubicBezTo>
                    <a:lnTo>
                      <a:pt x="7930" y="7469"/>
                    </a:lnTo>
                    <a:cubicBezTo>
                      <a:pt x="8026" y="7374"/>
                      <a:pt x="8026" y="7219"/>
                      <a:pt x="7930" y="7112"/>
                    </a:cubicBezTo>
                    <a:cubicBezTo>
                      <a:pt x="7883" y="7064"/>
                      <a:pt x="7817" y="7040"/>
                      <a:pt x="7752" y="7040"/>
                    </a:cubicBezTo>
                    <a:cubicBezTo>
                      <a:pt x="7686" y="7040"/>
                      <a:pt x="7621" y="7064"/>
                      <a:pt x="7573" y="7112"/>
                    </a:cubicBezTo>
                    <a:lnTo>
                      <a:pt x="7347" y="7338"/>
                    </a:lnTo>
                    <a:cubicBezTo>
                      <a:pt x="7200" y="7485"/>
                      <a:pt x="6976" y="7520"/>
                      <a:pt x="6727" y="7520"/>
                    </a:cubicBezTo>
                    <a:cubicBezTo>
                      <a:pt x="6612" y="7520"/>
                      <a:pt x="6491" y="7512"/>
                      <a:pt x="6371" y="7505"/>
                    </a:cubicBezTo>
                    <a:cubicBezTo>
                      <a:pt x="6243" y="7494"/>
                      <a:pt x="6115" y="7483"/>
                      <a:pt x="5990" y="7483"/>
                    </a:cubicBezTo>
                    <a:cubicBezTo>
                      <a:pt x="5718" y="7483"/>
                      <a:pt x="5463" y="7531"/>
                      <a:pt x="5275" y="7719"/>
                    </a:cubicBezTo>
                    <a:lnTo>
                      <a:pt x="4359" y="8648"/>
                    </a:lnTo>
                    <a:lnTo>
                      <a:pt x="2037" y="6338"/>
                    </a:lnTo>
                    <a:lnTo>
                      <a:pt x="2858" y="5516"/>
                    </a:lnTo>
                    <a:cubicBezTo>
                      <a:pt x="2989" y="5600"/>
                      <a:pt x="3144" y="5635"/>
                      <a:pt x="3311" y="5635"/>
                    </a:cubicBezTo>
                    <a:cubicBezTo>
                      <a:pt x="3549" y="5635"/>
                      <a:pt x="3763" y="5552"/>
                      <a:pt x="3930" y="5385"/>
                    </a:cubicBezTo>
                    <a:cubicBezTo>
                      <a:pt x="4097" y="5219"/>
                      <a:pt x="4180" y="5004"/>
                      <a:pt x="4180" y="4766"/>
                    </a:cubicBezTo>
                    <a:lnTo>
                      <a:pt x="4192" y="4766"/>
                    </a:lnTo>
                    <a:cubicBezTo>
                      <a:pt x="4418" y="4766"/>
                      <a:pt x="4644" y="4671"/>
                      <a:pt x="4811" y="4504"/>
                    </a:cubicBezTo>
                    <a:cubicBezTo>
                      <a:pt x="4978" y="4338"/>
                      <a:pt x="5061" y="4123"/>
                      <a:pt x="5061" y="3885"/>
                    </a:cubicBezTo>
                    <a:lnTo>
                      <a:pt x="5073" y="3885"/>
                    </a:lnTo>
                    <a:cubicBezTo>
                      <a:pt x="5299" y="3885"/>
                      <a:pt x="5525" y="3790"/>
                      <a:pt x="5692" y="3623"/>
                    </a:cubicBezTo>
                    <a:cubicBezTo>
                      <a:pt x="5859" y="3457"/>
                      <a:pt x="5942" y="3230"/>
                      <a:pt x="5942" y="3004"/>
                    </a:cubicBezTo>
                    <a:lnTo>
                      <a:pt x="5954" y="3004"/>
                    </a:lnTo>
                    <a:cubicBezTo>
                      <a:pt x="6180" y="3004"/>
                      <a:pt x="6406" y="2909"/>
                      <a:pt x="6573" y="2754"/>
                    </a:cubicBezTo>
                    <a:cubicBezTo>
                      <a:pt x="6728" y="2587"/>
                      <a:pt x="6823" y="2361"/>
                      <a:pt x="6823" y="2135"/>
                    </a:cubicBezTo>
                    <a:cubicBezTo>
                      <a:pt x="6823" y="1968"/>
                      <a:pt x="6776" y="1814"/>
                      <a:pt x="6692" y="1671"/>
                    </a:cubicBezTo>
                    <a:lnTo>
                      <a:pt x="7418" y="956"/>
                    </a:lnTo>
                    <a:cubicBezTo>
                      <a:pt x="7466" y="909"/>
                      <a:pt x="7538" y="873"/>
                      <a:pt x="7609" y="861"/>
                    </a:cubicBezTo>
                    <a:cubicBezTo>
                      <a:pt x="7609" y="861"/>
                      <a:pt x="7621" y="849"/>
                      <a:pt x="7621" y="849"/>
                    </a:cubicBezTo>
                    <a:cubicBezTo>
                      <a:pt x="7636" y="848"/>
                      <a:pt x="7651" y="847"/>
                      <a:pt x="7665" y="847"/>
                    </a:cubicBezTo>
                    <a:close/>
                    <a:moveTo>
                      <a:pt x="11478" y="6409"/>
                    </a:moveTo>
                    <a:cubicBezTo>
                      <a:pt x="11562" y="6409"/>
                      <a:pt x="11645" y="6445"/>
                      <a:pt x="11717" y="6505"/>
                    </a:cubicBezTo>
                    <a:lnTo>
                      <a:pt x="12157" y="6957"/>
                    </a:lnTo>
                    <a:cubicBezTo>
                      <a:pt x="12217" y="7017"/>
                      <a:pt x="12252" y="7100"/>
                      <a:pt x="12252" y="7195"/>
                    </a:cubicBezTo>
                    <a:cubicBezTo>
                      <a:pt x="12252" y="7279"/>
                      <a:pt x="12217" y="7362"/>
                      <a:pt x="12157" y="7433"/>
                    </a:cubicBezTo>
                    <a:lnTo>
                      <a:pt x="9454" y="10124"/>
                    </a:lnTo>
                    <a:cubicBezTo>
                      <a:pt x="9395" y="10184"/>
                      <a:pt x="9312" y="10219"/>
                      <a:pt x="9216" y="10219"/>
                    </a:cubicBezTo>
                    <a:cubicBezTo>
                      <a:pt x="9133" y="10219"/>
                      <a:pt x="9050" y="10184"/>
                      <a:pt x="8978" y="10124"/>
                    </a:cubicBezTo>
                    <a:lnTo>
                      <a:pt x="8538" y="9684"/>
                    </a:lnTo>
                    <a:cubicBezTo>
                      <a:pt x="8478" y="9612"/>
                      <a:pt x="8442" y="9529"/>
                      <a:pt x="8442" y="9445"/>
                    </a:cubicBezTo>
                    <a:cubicBezTo>
                      <a:pt x="8442" y="9350"/>
                      <a:pt x="8478" y="9267"/>
                      <a:pt x="8538" y="9207"/>
                    </a:cubicBezTo>
                    <a:lnTo>
                      <a:pt x="11240" y="6505"/>
                    </a:lnTo>
                    <a:cubicBezTo>
                      <a:pt x="11300" y="6445"/>
                      <a:pt x="11383" y="6409"/>
                      <a:pt x="11478" y="6409"/>
                    </a:cubicBezTo>
                    <a:close/>
                    <a:moveTo>
                      <a:pt x="5572" y="1"/>
                    </a:moveTo>
                    <a:cubicBezTo>
                      <a:pt x="5416" y="1"/>
                      <a:pt x="5265" y="33"/>
                      <a:pt x="5156" y="135"/>
                    </a:cubicBezTo>
                    <a:cubicBezTo>
                      <a:pt x="5144" y="147"/>
                      <a:pt x="5132" y="159"/>
                      <a:pt x="5121" y="182"/>
                    </a:cubicBezTo>
                    <a:cubicBezTo>
                      <a:pt x="5019" y="145"/>
                      <a:pt x="4914" y="126"/>
                      <a:pt x="4810" y="126"/>
                    </a:cubicBezTo>
                    <a:cubicBezTo>
                      <a:pt x="4584" y="126"/>
                      <a:pt x="4363" y="214"/>
                      <a:pt x="4192" y="385"/>
                    </a:cubicBezTo>
                    <a:cubicBezTo>
                      <a:pt x="4037" y="540"/>
                      <a:pt x="3942" y="766"/>
                      <a:pt x="3942" y="992"/>
                    </a:cubicBezTo>
                    <a:cubicBezTo>
                      <a:pt x="3942" y="1087"/>
                      <a:pt x="3954" y="1159"/>
                      <a:pt x="3978" y="1242"/>
                    </a:cubicBezTo>
                    <a:cubicBezTo>
                      <a:pt x="3811" y="1278"/>
                      <a:pt x="3656" y="1361"/>
                      <a:pt x="3537" y="1480"/>
                    </a:cubicBezTo>
                    <a:cubicBezTo>
                      <a:pt x="3370" y="1647"/>
                      <a:pt x="3287" y="1861"/>
                      <a:pt x="3287" y="2099"/>
                    </a:cubicBezTo>
                    <a:cubicBezTo>
                      <a:pt x="3287" y="2183"/>
                      <a:pt x="3299" y="2266"/>
                      <a:pt x="3311" y="2337"/>
                    </a:cubicBezTo>
                    <a:cubicBezTo>
                      <a:pt x="3156" y="2373"/>
                      <a:pt x="3001" y="2457"/>
                      <a:pt x="2882" y="2576"/>
                    </a:cubicBezTo>
                    <a:cubicBezTo>
                      <a:pt x="2715" y="2742"/>
                      <a:pt x="2620" y="2968"/>
                      <a:pt x="2620" y="3195"/>
                    </a:cubicBezTo>
                    <a:cubicBezTo>
                      <a:pt x="2620" y="3373"/>
                      <a:pt x="2680" y="3552"/>
                      <a:pt x="2775" y="3695"/>
                    </a:cubicBezTo>
                    <a:cubicBezTo>
                      <a:pt x="2656" y="3730"/>
                      <a:pt x="2537" y="3802"/>
                      <a:pt x="2442" y="3897"/>
                    </a:cubicBezTo>
                    <a:cubicBezTo>
                      <a:pt x="2096" y="4242"/>
                      <a:pt x="2096" y="4790"/>
                      <a:pt x="2442" y="5135"/>
                    </a:cubicBezTo>
                    <a:lnTo>
                      <a:pt x="2477" y="5171"/>
                    </a:lnTo>
                    <a:lnTo>
                      <a:pt x="1644" y="6016"/>
                    </a:lnTo>
                    <a:cubicBezTo>
                      <a:pt x="1530" y="5959"/>
                      <a:pt x="1404" y="5931"/>
                      <a:pt x="1279" y="5931"/>
                    </a:cubicBezTo>
                    <a:cubicBezTo>
                      <a:pt x="1064" y="5931"/>
                      <a:pt x="849" y="6013"/>
                      <a:pt x="691" y="6171"/>
                    </a:cubicBezTo>
                    <a:lnTo>
                      <a:pt x="239" y="6624"/>
                    </a:lnTo>
                    <a:cubicBezTo>
                      <a:pt x="84" y="6778"/>
                      <a:pt x="1" y="6993"/>
                      <a:pt x="1" y="7219"/>
                    </a:cubicBezTo>
                    <a:cubicBezTo>
                      <a:pt x="1" y="7445"/>
                      <a:pt x="84" y="7648"/>
                      <a:pt x="239" y="7814"/>
                    </a:cubicBezTo>
                    <a:lnTo>
                      <a:pt x="799" y="8362"/>
                    </a:lnTo>
                    <a:cubicBezTo>
                      <a:pt x="846" y="8410"/>
                      <a:pt x="912" y="8433"/>
                      <a:pt x="977" y="8433"/>
                    </a:cubicBezTo>
                    <a:cubicBezTo>
                      <a:pt x="1043" y="8433"/>
                      <a:pt x="1108" y="8410"/>
                      <a:pt x="1156" y="8362"/>
                    </a:cubicBezTo>
                    <a:cubicBezTo>
                      <a:pt x="1251" y="8267"/>
                      <a:pt x="1251" y="8100"/>
                      <a:pt x="1156" y="8005"/>
                    </a:cubicBezTo>
                    <a:lnTo>
                      <a:pt x="596" y="7457"/>
                    </a:lnTo>
                    <a:cubicBezTo>
                      <a:pt x="537" y="7386"/>
                      <a:pt x="501" y="7302"/>
                      <a:pt x="501" y="7219"/>
                    </a:cubicBezTo>
                    <a:cubicBezTo>
                      <a:pt x="501" y="7124"/>
                      <a:pt x="537" y="7040"/>
                      <a:pt x="596" y="6981"/>
                    </a:cubicBezTo>
                    <a:lnTo>
                      <a:pt x="1049" y="6528"/>
                    </a:lnTo>
                    <a:cubicBezTo>
                      <a:pt x="1111" y="6466"/>
                      <a:pt x="1194" y="6436"/>
                      <a:pt x="1278" y="6436"/>
                    </a:cubicBezTo>
                    <a:cubicBezTo>
                      <a:pt x="1338" y="6436"/>
                      <a:pt x="1399" y="6451"/>
                      <a:pt x="1453" y="6481"/>
                    </a:cubicBezTo>
                    <a:cubicBezTo>
                      <a:pt x="1465" y="6493"/>
                      <a:pt x="1477" y="6505"/>
                      <a:pt x="1489" y="6517"/>
                    </a:cubicBezTo>
                    <a:cubicBezTo>
                      <a:pt x="1513" y="6540"/>
                      <a:pt x="1537" y="6564"/>
                      <a:pt x="1561" y="6576"/>
                    </a:cubicBezTo>
                    <a:lnTo>
                      <a:pt x="4109" y="9124"/>
                    </a:lnTo>
                    <a:cubicBezTo>
                      <a:pt x="4120" y="9148"/>
                      <a:pt x="4144" y="9172"/>
                      <a:pt x="4168" y="9195"/>
                    </a:cubicBezTo>
                    <a:cubicBezTo>
                      <a:pt x="4180" y="9219"/>
                      <a:pt x="4204" y="9231"/>
                      <a:pt x="4239" y="9243"/>
                    </a:cubicBezTo>
                    <a:cubicBezTo>
                      <a:pt x="4287" y="9303"/>
                      <a:pt x="4323" y="9386"/>
                      <a:pt x="4323" y="9469"/>
                    </a:cubicBezTo>
                    <a:cubicBezTo>
                      <a:pt x="4323" y="9553"/>
                      <a:pt x="4287" y="9636"/>
                      <a:pt x="4216" y="9707"/>
                    </a:cubicBezTo>
                    <a:lnTo>
                      <a:pt x="3775" y="10148"/>
                    </a:lnTo>
                    <a:cubicBezTo>
                      <a:pt x="3710" y="10213"/>
                      <a:pt x="3623" y="10246"/>
                      <a:pt x="3537" y="10246"/>
                    </a:cubicBezTo>
                    <a:cubicBezTo>
                      <a:pt x="3451" y="10246"/>
                      <a:pt x="3364" y="10213"/>
                      <a:pt x="3299" y="10148"/>
                    </a:cubicBezTo>
                    <a:lnTo>
                      <a:pt x="2739" y="9588"/>
                    </a:lnTo>
                    <a:cubicBezTo>
                      <a:pt x="2692" y="9541"/>
                      <a:pt x="2629" y="9517"/>
                      <a:pt x="2565" y="9517"/>
                    </a:cubicBezTo>
                    <a:cubicBezTo>
                      <a:pt x="2501" y="9517"/>
                      <a:pt x="2436" y="9541"/>
                      <a:pt x="2382" y="9588"/>
                    </a:cubicBezTo>
                    <a:cubicBezTo>
                      <a:pt x="2287" y="9696"/>
                      <a:pt x="2287" y="9850"/>
                      <a:pt x="2382" y="9946"/>
                    </a:cubicBezTo>
                    <a:lnTo>
                      <a:pt x="2942" y="10505"/>
                    </a:lnTo>
                    <a:cubicBezTo>
                      <a:pt x="3108" y="10672"/>
                      <a:pt x="3323" y="10755"/>
                      <a:pt x="3537" y="10755"/>
                    </a:cubicBezTo>
                    <a:cubicBezTo>
                      <a:pt x="3751" y="10755"/>
                      <a:pt x="3966" y="10672"/>
                      <a:pt x="4132" y="10505"/>
                    </a:cubicBezTo>
                    <a:lnTo>
                      <a:pt x="4573" y="10065"/>
                    </a:lnTo>
                    <a:cubicBezTo>
                      <a:pt x="4740" y="9898"/>
                      <a:pt x="4823" y="9696"/>
                      <a:pt x="4823" y="9469"/>
                    </a:cubicBezTo>
                    <a:cubicBezTo>
                      <a:pt x="4823" y="9303"/>
                      <a:pt x="4775" y="9148"/>
                      <a:pt x="4692" y="9017"/>
                    </a:cubicBezTo>
                    <a:lnTo>
                      <a:pt x="5633" y="8076"/>
                    </a:lnTo>
                    <a:lnTo>
                      <a:pt x="5644" y="8076"/>
                    </a:lnTo>
                    <a:cubicBezTo>
                      <a:pt x="5708" y="8006"/>
                      <a:pt x="5838" y="7985"/>
                      <a:pt x="5995" y="7985"/>
                    </a:cubicBezTo>
                    <a:cubicBezTo>
                      <a:pt x="6104" y="7985"/>
                      <a:pt x="6225" y="7995"/>
                      <a:pt x="6347" y="8005"/>
                    </a:cubicBezTo>
                    <a:cubicBezTo>
                      <a:pt x="6464" y="8012"/>
                      <a:pt x="6589" y="8019"/>
                      <a:pt x="6717" y="8019"/>
                    </a:cubicBezTo>
                    <a:cubicBezTo>
                      <a:pt x="6810" y="8019"/>
                      <a:pt x="6906" y="8015"/>
                      <a:pt x="7002" y="8005"/>
                    </a:cubicBezTo>
                    <a:lnTo>
                      <a:pt x="8038" y="9041"/>
                    </a:lnTo>
                    <a:cubicBezTo>
                      <a:pt x="7966" y="9160"/>
                      <a:pt x="7930" y="9303"/>
                      <a:pt x="7930" y="9445"/>
                    </a:cubicBezTo>
                    <a:cubicBezTo>
                      <a:pt x="7930" y="9672"/>
                      <a:pt x="8026" y="9874"/>
                      <a:pt x="8180" y="10041"/>
                    </a:cubicBezTo>
                    <a:lnTo>
                      <a:pt x="8621" y="10481"/>
                    </a:lnTo>
                    <a:cubicBezTo>
                      <a:pt x="8788" y="10636"/>
                      <a:pt x="8990" y="10731"/>
                      <a:pt x="9216" y="10731"/>
                    </a:cubicBezTo>
                    <a:cubicBezTo>
                      <a:pt x="9443" y="10731"/>
                      <a:pt x="9657" y="10636"/>
                      <a:pt x="9812" y="10481"/>
                    </a:cubicBezTo>
                    <a:lnTo>
                      <a:pt x="12514" y="7791"/>
                    </a:lnTo>
                    <a:cubicBezTo>
                      <a:pt x="12669" y="7624"/>
                      <a:pt x="12764" y="7421"/>
                      <a:pt x="12764" y="7195"/>
                    </a:cubicBezTo>
                    <a:cubicBezTo>
                      <a:pt x="12764" y="6969"/>
                      <a:pt x="12669" y="6755"/>
                      <a:pt x="12514" y="6600"/>
                    </a:cubicBezTo>
                    <a:lnTo>
                      <a:pt x="12074" y="6159"/>
                    </a:lnTo>
                    <a:cubicBezTo>
                      <a:pt x="11907" y="5993"/>
                      <a:pt x="11693" y="5909"/>
                      <a:pt x="11478" y="5909"/>
                    </a:cubicBezTo>
                    <a:cubicBezTo>
                      <a:pt x="11336" y="5909"/>
                      <a:pt x="11193" y="5945"/>
                      <a:pt x="11074" y="6016"/>
                    </a:cubicBezTo>
                    <a:lnTo>
                      <a:pt x="10228" y="5171"/>
                    </a:lnTo>
                    <a:lnTo>
                      <a:pt x="10276" y="5135"/>
                    </a:lnTo>
                    <a:cubicBezTo>
                      <a:pt x="10609" y="4790"/>
                      <a:pt x="10609" y="4242"/>
                      <a:pt x="10276" y="3897"/>
                    </a:cubicBezTo>
                    <a:cubicBezTo>
                      <a:pt x="10145" y="3778"/>
                      <a:pt x="10002" y="3695"/>
                      <a:pt x="9835" y="3659"/>
                    </a:cubicBezTo>
                    <a:cubicBezTo>
                      <a:pt x="9859" y="3588"/>
                      <a:pt x="9871" y="3504"/>
                      <a:pt x="9871" y="3421"/>
                    </a:cubicBezTo>
                    <a:cubicBezTo>
                      <a:pt x="9871" y="3183"/>
                      <a:pt x="9776" y="2968"/>
                      <a:pt x="9609" y="2802"/>
                    </a:cubicBezTo>
                    <a:cubicBezTo>
                      <a:pt x="9490" y="2683"/>
                      <a:pt x="9335" y="2599"/>
                      <a:pt x="9169" y="2564"/>
                    </a:cubicBezTo>
                    <a:cubicBezTo>
                      <a:pt x="9192" y="2480"/>
                      <a:pt x="9204" y="2397"/>
                      <a:pt x="9204" y="2314"/>
                    </a:cubicBezTo>
                    <a:cubicBezTo>
                      <a:pt x="9204" y="2087"/>
                      <a:pt x="9121" y="1861"/>
                      <a:pt x="8954" y="1695"/>
                    </a:cubicBezTo>
                    <a:cubicBezTo>
                      <a:pt x="8823" y="1575"/>
                      <a:pt x="8681" y="1492"/>
                      <a:pt x="8514" y="1468"/>
                    </a:cubicBezTo>
                    <a:cubicBezTo>
                      <a:pt x="8597" y="1171"/>
                      <a:pt x="8526" y="837"/>
                      <a:pt x="8300" y="599"/>
                    </a:cubicBezTo>
                    <a:cubicBezTo>
                      <a:pt x="8120" y="430"/>
                      <a:pt x="7893" y="345"/>
                      <a:pt x="7669" y="345"/>
                    </a:cubicBezTo>
                    <a:cubicBezTo>
                      <a:pt x="7641" y="345"/>
                      <a:pt x="7613" y="346"/>
                      <a:pt x="7585" y="349"/>
                    </a:cubicBezTo>
                    <a:lnTo>
                      <a:pt x="5918" y="40"/>
                    </a:lnTo>
                    <a:cubicBezTo>
                      <a:pt x="5811" y="19"/>
                      <a:pt x="5690" y="1"/>
                      <a:pt x="5572" y="1"/>
                    </a:cubicBezTo>
                    <a:close/>
                  </a:path>
                </a:pathLst>
              </a:custGeom>
              <a:solidFill>
                <a:srgbClr val="2E75B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9176042" y="971946"/>
                <a:ext cx="36625" cy="35450"/>
              </a:xfrm>
              <a:custGeom>
                <a:rect b="b" l="l" r="r" t="t"/>
                <a:pathLst>
                  <a:path extrusionOk="0" h="1418" w="1465">
                    <a:moveTo>
                      <a:pt x="269" y="1"/>
                    </a:moveTo>
                    <a:cubicBezTo>
                      <a:pt x="205" y="1"/>
                      <a:pt x="143" y="24"/>
                      <a:pt x="95" y="72"/>
                    </a:cubicBezTo>
                    <a:cubicBezTo>
                      <a:pt x="0" y="167"/>
                      <a:pt x="0" y="334"/>
                      <a:pt x="95" y="429"/>
                    </a:cubicBezTo>
                    <a:lnTo>
                      <a:pt x="1012" y="1346"/>
                    </a:lnTo>
                    <a:cubicBezTo>
                      <a:pt x="1060" y="1394"/>
                      <a:pt x="1119" y="1417"/>
                      <a:pt x="1191" y="1417"/>
                    </a:cubicBezTo>
                    <a:cubicBezTo>
                      <a:pt x="1250" y="1417"/>
                      <a:pt x="1322" y="1394"/>
                      <a:pt x="1369" y="1346"/>
                    </a:cubicBezTo>
                    <a:cubicBezTo>
                      <a:pt x="1465" y="1251"/>
                      <a:pt x="1465" y="1084"/>
                      <a:pt x="1369" y="989"/>
                    </a:cubicBezTo>
                    <a:lnTo>
                      <a:pt x="453" y="72"/>
                    </a:lnTo>
                    <a:cubicBezTo>
                      <a:pt x="399" y="24"/>
                      <a:pt x="333" y="1"/>
                      <a:pt x="269" y="1"/>
                    </a:cubicBezTo>
                    <a:close/>
                  </a:path>
                </a:pathLst>
              </a:custGeom>
              <a:solidFill>
                <a:srgbClr val="2E75B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3"/>
              <p:cNvSpPr/>
              <p:nvPr/>
            </p:nvSpPr>
            <p:spPr>
              <a:xfrm>
                <a:off x="9357317" y="971946"/>
                <a:ext cx="36625" cy="35450"/>
              </a:xfrm>
              <a:custGeom>
                <a:rect b="b" l="l" r="r" t="t"/>
                <a:pathLst>
                  <a:path extrusionOk="0" h="1418" w="1465">
                    <a:moveTo>
                      <a:pt x="1186" y="1"/>
                    </a:moveTo>
                    <a:cubicBezTo>
                      <a:pt x="1122" y="1"/>
                      <a:pt x="1060" y="24"/>
                      <a:pt x="1012" y="72"/>
                    </a:cubicBezTo>
                    <a:lnTo>
                      <a:pt x="95" y="989"/>
                    </a:lnTo>
                    <a:cubicBezTo>
                      <a:pt x="0" y="1084"/>
                      <a:pt x="0" y="1251"/>
                      <a:pt x="95" y="1346"/>
                    </a:cubicBezTo>
                    <a:cubicBezTo>
                      <a:pt x="143" y="1394"/>
                      <a:pt x="202" y="1417"/>
                      <a:pt x="274" y="1417"/>
                    </a:cubicBezTo>
                    <a:cubicBezTo>
                      <a:pt x="333" y="1417"/>
                      <a:pt x="405" y="1394"/>
                      <a:pt x="452" y="1346"/>
                    </a:cubicBezTo>
                    <a:lnTo>
                      <a:pt x="1369" y="429"/>
                    </a:lnTo>
                    <a:cubicBezTo>
                      <a:pt x="1464" y="334"/>
                      <a:pt x="1464" y="167"/>
                      <a:pt x="1369" y="72"/>
                    </a:cubicBezTo>
                    <a:cubicBezTo>
                      <a:pt x="1316" y="24"/>
                      <a:pt x="1250" y="1"/>
                      <a:pt x="1186" y="1"/>
                    </a:cubicBezTo>
                    <a:close/>
                  </a:path>
                </a:pathLst>
              </a:custGeom>
              <a:solidFill>
                <a:srgbClr val="2E75B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" name="Google Shape;172;p3"/>
            <p:cNvGrpSpPr/>
            <p:nvPr/>
          </p:nvGrpSpPr>
          <p:grpSpPr>
            <a:xfrm>
              <a:off x="9766279" y="3245667"/>
              <a:ext cx="2353295" cy="2088000"/>
              <a:chOff x="7962502" y="3227202"/>
              <a:chExt cx="2662650" cy="2226101"/>
            </a:xfrm>
          </p:grpSpPr>
          <p:grpSp>
            <p:nvGrpSpPr>
              <p:cNvPr id="173" name="Google Shape;173;p3"/>
              <p:cNvGrpSpPr/>
              <p:nvPr/>
            </p:nvGrpSpPr>
            <p:grpSpPr>
              <a:xfrm>
                <a:off x="8971352" y="3227202"/>
                <a:ext cx="1653800" cy="2226101"/>
                <a:chOff x="7016350" y="2443825"/>
                <a:chExt cx="1240350" cy="1669575"/>
              </a:xfrm>
            </p:grpSpPr>
            <p:sp>
              <p:nvSpPr>
                <p:cNvPr id="174" name="Google Shape;174;p3"/>
                <p:cNvSpPr/>
                <p:nvPr/>
              </p:nvSpPr>
              <p:spPr>
                <a:xfrm>
                  <a:off x="7779850" y="2993300"/>
                  <a:ext cx="230100" cy="1120100"/>
                </a:xfrm>
                <a:custGeom>
                  <a:rect b="b" l="l" r="r" t="t"/>
                  <a:pathLst>
                    <a:path extrusionOk="0" h="44804" w="9204">
                      <a:moveTo>
                        <a:pt x="7096" y="0"/>
                      </a:moveTo>
                      <a:cubicBezTo>
                        <a:pt x="2810" y="2143"/>
                        <a:pt x="0" y="6549"/>
                        <a:pt x="0" y="11514"/>
                      </a:cubicBezTo>
                      <a:lnTo>
                        <a:pt x="0" y="44803"/>
                      </a:lnTo>
                      <a:lnTo>
                        <a:pt x="2179" y="44803"/>
                      </a:lnTo>
                      <a:lnTo>
                        <a:pt x="2179" y="11514"/>
                      </a:lnTo>
                      <a:cubicBezTo>
                        <a:pt x="2179" y="6965"/>
                        <a:pt x="5025" y="2989"/>
                        <a:pt x="9204" y="1477"/>
                      </a:cubicBezTo>
                      <a:lnTo>
                        <a:pt x="9204" y="0"/>
                      </a:lnTo>
                      <a:close/>
                    </a:path>
                  </a:pathLst>
                </a:custGeom>
                <a:solidFill>
                  <a:srgbClr val="2E75B5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" name="Google Shape;175;p3"/>
                <p:cNvSpPr/>
                <p:nvPr/>
              </p:nvSpPr>
              <p:spPr>
                <a:xfrm>
                  <a:off x="7016350" y="2443825"/>
                  <a:ext cx="1240350" cy="589075"/>
                </a:xfrm>
                <a:custGeom>
                  <a:rect b="b" l="l" r="r" t="t"/>
                  <a:pathLst>
                    <a:path extrusionOk="0" h="23563" w="49614">
                      <a:moveTo>
                        <a:pt x="1" y="0"/>
                      </a:moveTo>
                      <a:cubicBezTo>
                        <a:pt x="4620" y="1917"/>
                        <a:pt x="7871" y="6477"/>
                        <a:pt x="7871" y="11788"/>
                      </a:cubicBezTo>
                      <a:cubicBezTo>
                        <a:pt x="7871" y="17098"/>
                        <a:pt x="4620" y="21646"/>
                        <a:pt x="1" y="23563"/>
                      </a:cubicBezTo>
                      <a:lnTo>
                        <a:pt x="37827" y="23563"/>
                      </a:lnTo>
                      <a:cubicBezTo>
                        <a:pt x="44340" y="23563"/>
                        <a:pt x="49614" y="18288"/>
                        <a:pt x="49614" y="11788"/>
                      </a:cubicBezTo>
                      <a:cubicBezTo>
                        <a:pt x="49614" y="5275"/>
                        <a:pt x="44340" y="0"/>
                        <a:pt x="37827" y="0"/>
                      </a:cubicBezTo>
                      <a:close/>
                    </a:path>
                  </a:pathLst>
                </a:custGeom>
                <a:solidFill>
                  <a:srgbClr val="2E75B5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2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Sistema Rodando</a:t>
                  </a:r>
                  <a:endParaRPr sz="12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6" name="Google Shape;176;p3"/>
              <p:cNvSpPr/>
              <p:nvPr/>
            </p:nvSpPr>
            <p:spPr>
              <a:xfrm>
                <a:off x="7962502" y="4138870"/>
                <a:ext cx="1914226" cy="602559"/>
              </a:xfrm>
              <a:prstGeom prst="roundRect">
                <a:avLst>
                  <a:gd fmla="val 16667" name="adj"/>
                </a:avLst>
              </a:prstGeom>
              <a:solidFill>
                <a:srgbClr val="2E75B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Apresentado a tela de login no monitor</a:t>
                </a:r>
                <a:endPara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7" name="Google Shape;177;p3"/>
          <p:cNvGrpSpPr/>
          <p:nvPr/>
        </p:nvGrpSpPr>
        <p:grpSpPr>
          <a:xfrm>
            <a:off x="3781559" y="3226942"/>
            <a:ext cx="2791346" cy="2890192"/>
            <a:chOff x="3781559" y="3226942"/>
            <a:chExt cx="2791346" cy="2890192"/>
          </a:xfrm>
        </p:grpSpPr>
        <p:grpSp>
          <p:nvGrpSpPr>
            <p:cNvPr id="178" name="Google Shape;178;p3"/>
            <p:cNvGrpSpPr/>
            <p:nvPr/>
          </p:nvGrpSpPr>
          <p:grpSpPr>
            <a:xfrm>
              <a:off x="5004934" y="3226942"/>
              <a:ext cx="1567971" cy="2088000"/>
              <a:chOff x="4645825" y="2443825"/>
              <a:chExt cx="1240350" cy="1669575"/>
            </a:xfrm>
          </p:grpSpPr>
          <p:sp>
            <p:nvSpPr>
              <p:cNvPr id="179" name="Google Shape;179;p3"/>
              <p:cNvSpPr/>
              <p:nvPr/>
            </p:nvSpPr>
            <p:spPr>
              <a:xfrm>
                <a:off x="5409300" y="2993300"/>
                <a:ext cx="230125" cy="1120100"/>
              </a:xfrm>
              <a:custGeom>
                <a:rect b="b" l="l" r="r" t="t"/>
                <a:pathLst>
                  <a:path extrusionOk="0" h="44804" w="9205">
                    <a:moveTo>
                      <a:pt x="7097" y="0"/>
                    </a:moveTo>
                    <a:cubicBezTo>
                      <a:pt x="2811" y="2143"/>
                      <a:pt x="1" y="6549"/>
                      <a:pt x="1" y="11514"/>
                    </a:cubicBezTo>
                    <a:lnTo>
                      <a:pt x="1" y="44803"/>
                    </a:lnTo>
                    <a:lnTo>
                      <a:pt x="2180" y="44803"/>
                    </a:lnTo>
                    <a:lnTo>
                      <a:pt x="2180" y="11514"/>
                    </a:lnTo>
                    <a:cubicBezTo>
                      <a:pt x="2180" y="6965"/>
                      <a:pt x="5025" y="2989"/>
                      <a:pt x="9204" y="1477"/>
                    </a:cubicBezTo>
                    <a:lnTo>
                      <a:pt x="9204" y="0"/>
                    </a:lnTo>
                    <a:close/>
                  </a:path>
                </a:pathLst>
              </a:cu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4645825" y="2443825"/>
                <a:ext cx="1240350" cy="589075"/>
              </a:xfrm>
              <a:custGeom>
                <a:rect b="b" l="l" r="r" t="t"/>
                <a:pathLst>
                  <a:path extrusionOk="0" h="23563" w="49614">
                    <a:moveTo>
                      <a:pt x="0" y="0"/>
                    </a:moveTo>
                    <a:cubicBezTo>
                      <a:pt x="4620" y="1917"/>
                      <a:pt x="7870" y="6477"/>
                      <a:pt x="7870" y="11788"/>
                    </a:cubicBezTo>
                    <a:cubicBezTo>
                      <a:pt x="7870" y="17098"/>
                      <a:pt x="4620" y="21646"/>
                      <a:pt x="0" y="23563"/>
                    </a:cubicBezTo>
                    <a:lnTo>
                      <a:pt x="37826" y="23563"/>
                    </a:lnTo>
                    <a:cubicBezTo>
                      <a:pt x="44339" y="23563"/>
                      <a:pt x="49614" y="18288"/>
                      <a:pt x="49614" y="11788"/>
                    </a:cubicBezTo>
                    <a:cubicBezTo>
                      <a:pt x="49614" y="5275"/>
                      <a:pt x="44339" y="0"/>
                      <a:pt x="37826" y="0"/>
                    </a:cubicBezTo>
                    <a:close/>
                  </a:path>
                </a:pathLst>
              </a:cu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BIOS&gt;CMOS</a:t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1" name="Google Shape;181;p3"/>
            <p:cNvSpPr/>
            <p:nvPr/>
          </p:nvSpPr>
          <p:spPr>
            <a:xfrm>
              <a:off x="3781559" y="4122383"/>
              <a:ext cx="2151026" cy="702010"/>
            </a:xfrm>
            <a:prstGeom prst="roundRect">
              <a:avLst>
                <a:gd fmla="val 16667" name="adj"/>
              </a:avLst>
            </a:prstGeom>
            <a:solidFill>
              <a:srgbClr val="1E4E7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Bios lê CMOS p/ comunicação c/ placa de vídeo e memória RAM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2" name="Google Shape;182;p3"/>
            <p:cNvGrpSpPr/>
            <p:nvPr/>
          </p:nvGrpSpPr>
          <p:grpSpPr>
            <a:xfrm>
              <a:off x="4225093" y="5498647"/>
              <a:ext cx="631500" cy="579834"/>
              <a:chOff x="3737870" y="3259803"/>
              <a:chExt cx="666068" cy="618184"/>
            </a:xfrm>
          </p:grpSpPr>
          <p:sp>
            <p:nvSpPr>
              <p:cNvPr id="183" name="Google Shape;183;p3"/>
              <p:cNvSpPr/>
              <p:nvPr/>
            </p:nvSpPr>
            <p:spPr>
              <a:xfrm>
                <a:off x="3846125" y="3499043"/>
                <a:ext cx="142960" cy="210577"/>
              </a:xfrm>
              <a:custGeom>
                <a:rect b="b" l="l" r="r" t="t"/>
                <a:pathLst>
                  <a:path extrusionOk="0" h="6596" w="4478">
                    <a:moveTo>
                      <a:pt x="1403" y="0"/>
                    </a:moveTo>
                    <a:cubicBezTo>
                      <a:pt x="734" y="0"/>
                      <a:pt x="0" y="763"/>
                      <a:pt x="360" y="1605"/>
                    </a:cubicBezTo>
                    <a:cubicBezTo>
                      <a:pt x="1003" y="3081"/>
                      <a:pt x="1657" y="4569"/>
                      <a:pt x="2300" y="6046"/>
                    </a:cubicBezTo>
                    <a:cubicBezTo>
                      <a:pt x="2469" y="6435"/>
                      <a:pt x="2763" y="6596"/>
                      <a:pt x="3070" y="6596"/>
                    </a:cubicBezTo>
                    <a:cubicBezTo>
                      <a:pt x="3742" y="6596"/>
                      <a:pt x="4478" y="5827"/>
                      <a:pt x="4110" y="4986"/>
                    </a:cubicBezTo>
                    <a:cubicBezTo>
                      <a:pt x="3467" y="3510"/>
                      <a:pt x="2824" y="2033"/>
                      <a:pt x="2169" y="545"/>
                    </a:cubicBezTo>
                    <a:cubicBezTo>
                      <a:pt x="2001" y="160"/>
                      <a:pt x="1709" y="0"/>
                      <a:pt x="1403" y="0"/>
                    </a:cubicBezTo>
                    <a:close/>
                  </a:path>
                </a:pathLst>
              </a:cu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4073489" y="3468236"/>
                <a:ext cx="82143" cy="88624"/>
              </a:xfrm>
              <a:custGeom>
                <a:rect b="b" l="l" r="r" t="t"/>
                <a:pathLst>
                  <a:path extrusionOk="0" h="2776" w="2573">
                    <a:moveTo>
                      <a:pt x="2120" y="1296"/>
                    </a:moveTo>
                    <a:lnTo>
                      <a:pt x="2127" y="1348"/>
                    </a:lnTo>
                    <a:lnTo>
                      <a:pt x="2127" y="1348"/>
                    </a:lnTo>
                    <a:cubicBezTo>
                      <a:pt x="2122" y="1330"/>
                      <a:pt x="2120" y="1313"/>
                      <a:pt x="2120" y="1296"/>
                    </a:cubicBezTo>
                    <a:close/>
                    <a:moveTo>
                      <a:pt x="1719" y="2070"/>
                    </a:moveTo>
                    <a:cubicBezTo>
                      <a:pt x="1709" y="2074"/>
                      <a:pt x="1700" y="2078"/>
                      <a:pt x="1691" y="2081"/>
                    </a:cubicBezTo>
                    <a:cubicBezTo>
                      <a:pt x="1700" y="2072"/>
                      <a:pt x="1709" y="2070"/>
                      <a:pt x="1719" y="2070"/>
                    </a:cubicBezTo>
                    <a:close/>
                    <a:moveTo>
                      <a:pt x="1451" y="1"/>
                    </a:moveTo>
                    <a:cubicBezTo>
                      <a:pt x="1358" y="1"/>
                      <a:pt x="1263" y="15"/>
                      <a:pt x="1167" y="46"/>
                    </a:cubicBezTo>
                    <a:cubicBezTo>
                      <a:pt x="715" y="188"/>
                      <a:pt x="370" y="486"/>
                      <a:pt x="191" y="927"/>
                    </a:cubicBezTo>
                    <a:cubicBezTo>
                      <a:pt x="0" y="1379"/>
                      <a:pt x="36" y="1820"/>
                      <a:pt x="250" y="2260"/>
                    </a:cubicBezTo>
                    <a:cubicBezTo>
                      <a:pt x="358" y="2486"/>
                      <a:pt x="643" y="2677"/>
                      <a:pt x="870" y="2736"/>
                    </a:cubicBezTo>
                    <a:cubicBezTo>
                      <a:pt x="959" y="2762"/>
                      <a:pt x="1060" y="2775"/>
                      <a:pt x="1162" y="2775"/>
                    </a:cubicBezTo>
                    <a:cubicBezTo>
                      <a:pt x="1345" y="2775"/>
                      <a:pt x="1534" y="2733"/>
                      <a:pt x="1679" y="2641"/>
                    </a:cubicBezTo>
                    <a:cubicBezTo>
                      <a:pt x="2005" y="2429"/>
                      <a:pt x="2172" y="2120"/>
                      <a:pt x="2185" y="1786"/>
                    </a:cubicBezTo>
                    <a:lnTo>
                      <a:pt x="2185" y="1786"/>
                    </a:lnTo>
                    <a:cubicBezTo>
                      <a:pt x="2442" y="1525"/>
                      <a:pt x="2573" y="1146"/>
                      <a:pt x="2453" y="772"/>
                    </a:cubicBezTo>
                    <a:cubicBezTo>
                      <a:pt x="2315" y="337"/>
                      <a:pt x="1906" y="1"/>
                      <a:pt x="1451" y="1"/>
                    </a:cubicBezTo>
                    <a:close/>
                  </a:path>
                </a:pathLst>
              </a:cu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4043863" y="3353149"/>
                <a:ext cx="224273" cy="285856"/>
              </a:xfrm>
              <a:custGeom>
                <a:rect b="b" l="l" r="r" t="t"/>
                <a:pathLst>
                  <a:path extrusionOk="0" h="8954" w="7025">
                    <a:moveTo>
                      <a:pt x="1588" y="1"/>
                    </a:moveTo>
                    <a:cubicBezTo>
                      <a:pt x="1508" y="1"/>
                      <a:pt x="1427" y="3"/>
                      <a:pt x="1345" y="7"/>
                    </a:cubicBezTo>
                    <a:cubicBezTo>
                      <a:pt x="34" y="77"/>
                      <a:pt x="1" y="2104"/>
                      <a:pt x="1279" y="2104"/>
                    </a:cubicBezTo>
                    <a:cubicBezTo>
                      <a:pt x="1300" y="2104"/>
                      <a:pt x="1323" y="2104"/>
                      <a:pt x="1345" y="2103"/>
                    </a:cubicBezTo>
                    <a:cubicBezTo>
                      <a:pt x="1389" y="2100"/>
                      <a:pt x="1432" y="2099"/>
                      <a:pt x="1475" y="2099"/>
                    </a:cubicBezTo>
                    <a:cubicBezTo>
                      <a:pt x="3946" y="2099"/>
                      <a:pt x="4768" y="5767"/>
                      <a:pt x="4417" y="7639"/>
                    </a:cubicBezTo>
                    <a:cubicBezTo>
                      <a:pt x="4267" y="8434"/>
                      <a:pt x="4939" y="8953"/>
                      <a:pt x="5553" y="8953"/>
                    </a:cubicBezTo>
                    <a:cubicBezTo>
                      <a:pt x="5960" y="8953"/>
                      <a:pt x="6341" y="8725"/>
                      <a:pt x="6441" y="8199"/>
                    </a:cubicBezTo>
                    <a:cubicBezTo>
                      <a:pt x="7024" y="5037"/>
                      <a:pt x="5470" y="1"/>
                      <a:pt x="1588" y="1"/>
                    </a:cubicBezTo>
                    <a:close/>
                  </a:path>
                </a:pathLst>
              </a:cu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3935896" y="3732695"/>
                <a:ext cx="72246" cy="66947"/>
              </a:xfrm>
              <a:custGeom>
                <a:rect b="b" l="l" r="r" t="t"/>
                <a:pathLst>
                  <a:path extrusionOk="0" h="2097" w="2263">
                    <a:moveTo>
                      <a:pt x="1084" y="1"/>
                    </a:moveTo>
                    <a:cubicBezTo>
                      <a:pt x="536" y="1"/>
                      <a:pt x="0" y="477"/>
                      <a:pt x="36" y="1048"/>
                    </a:cubicBezTo>
                    <a:cubicBezTo>
                      <a:pt x="60" y="1608"/>
                      <a:pt x="489" y="2096"/>
                      <a:pt x="1084" y="2096"/>
                    </a:cubicBezTo>
                    <a:lnTo>
                      <a:pt x="1191" y="2096"/>
                    </a:lnTo>
                    <a:cubicBezTo>
                      <a:pt x="1739" y="2096"/>
                      <a:pt x="2263" y="1608"/>
                      <a:pt x="2239" y="1048"/>
                    </a:cubicBezTo>
                    <a:cubicBezTo>
                      <a:pt x="2215" y="477"/>
                      <a:pt x="1786" y="1"/>
                      <a:pt x="1191" y="1"/>
                    </a:cubicBezTo>
                    <a:close/>
                  </a:path>
                </a:pathLst>
              </a:cu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3737870" y="3511270"/>
                <a:ext cx="180568" cy="203394"/>
              </a:xfrm>
              <a:custGeom>
                <a:rect b="b" l="l" r="r" t="t"/>
                <a:pathLst>
                  <a:path extrusionOk="0" h="6371" w="5656">
                    <a:moveTo>
                      <a:pt x="3814" y="1"/>
                    </a:moveTo>
                    <a:cubicBezTo>
                      <a:pt x="3769" y="1"/>
                      <a:pt x="3720" y="10"/>
                      <a:pt x="3667" y="31"/>
                    </a:cubicBezTo>
                    <a:cubicBezTo>
                      <a:pt x="1870" y="722"/>
                      <a:pt x="0" y="2281"/>
                      <a:pt x="262" y="4460"/>
                    </a:cubicBezTo>
                    <a:cubicBezTo>
                      <a:pt x="458" y="6024"/>
                      <a:pt x="1767" y="6371"/>
                      <a:pt x="3129" y="6371"/>
                    </a:cubicBezTo>
                    <a:cubicBezTo>
                      <a:pt x="3841" y="6371"/>
                      <a:pt x="4567" y="6276"/>
                      <a:pt x="5156" y="6210"/>
                    </a:cubicBezTo>
                    <a:cubicBezTo>
                      <a:pt x="5638" y="6164"/>
                      <a:pt x="5655" y="5421"/>
                      <a:pt x="5208" y="5421"/>
                    </a:cubicBezTo>
                    <a:cubicBezTo>
                      <a:pt x="5191" y="5421"/>
                      <a:pt x="5174" y="5422"/>
                      <a:pt x="5156" y="5425"/>
                    </a:cubicBezTo>
                    <a:cubicBezTo>
                      <a:pt x="4674" y="5476"/>
                      <a:pt x="3925" y="5591"/>
                      <a:pt x="3196" y="5591"/>
                    </a:cubicBezTo>
                    <a:cubicBezTo>
                      <a:pt x="2230" y="5591"/>
                      <a:pt x="1301" y="5389"/>
                      <a:pt x="1084" y="4567"/>
                    </a:cubicBezTo>
                    <a:cubicBezTo>
                      <a:pt x="596" y="2758"/>
                      <a:pt x="2477" y="1329"/>
                      <a:pt x="3882" y="781"/>
                    </a:cubicBezTo>
                    <a:cubicBezTo>
                      <a:pt x="4295" y="622"/>
                      <a:pt x="4180" y="1"/>
                      <a:pt x="3814" y="1"/>
                    </a:cubicBezTo>
                    <a:close/>
                  </a:path>
                </a:pathLst>
              </a:cu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3849221" y="3477590"/>
                <a:ext cx="153974" cy="224273"/>
              </a:xfrm>
              <a:custGeom>
                <a:rect b="b" l="l" r="r" t="t"/>
                <a:pathLst>
                  <a:path extrusionOk="0" h="7025" w="4823">
                    <a:moveTo>
                      <a:pt x="1722" y="511"/>
                    </a:moveTo>
                    <a:lnTo>
                      <a:pt x="1722" y="511"/>
                    </a:lnTo>
                    <a:cubicBezTo>
                      <a:pt x="2162" y="1302"/>
                      <a:pt x="2369" y="2281"/>
                      <a:pt x="2787" y="3086"/>
                    </a:cubicBezTo>
                    <a:cubicBezTo>
                      <a:pt x="3263" y="4027"/>
                      <a:pt x="4823" y="5777"/>
                      <a:pt x="3394" y="6634"/>
                    </a:cubicBezTo>
                    <a:cubicBezTo>
                      <a:pt x="3203" y="6748"/>
                      <a:pt x="3030" y="6798"/>
                      <a:pt x="2873" y="6798"/>
                    </a:cubicBezTo>
                    <a:cubicBezTo>
                      <a:pt x="1947" y="6798"/>
                      <a:pt x="1585" y="5046"/>
                      <a:pt x="1310" y="4313"/>
                    </a:cubicBezTo>
                    <a:cubicBezTo>
                      <a:pt x="1072" y="3705"/>
                      <a:pt x="715" y="3027"/>
                      <a:pt x="596" y="2396"/>
                    </a:cubicBezTo>
                    <a:cubicBezTo>
                      <a:pt x="395" y="1248"/>
                      <a:pt x="770" y="958"/>
                      <a:pt x="1722" y="511"/>
                    </a:cubicBezTo>
                    <a:close/>
                    <a:moveTo>
                      <a:pt x="1640" y="0"/>
                    </a:moveTo>
                    <a:cubicBezTo>
                      <a:pt x="1548" y="0"/>
                      <a:pt x="1459" y="94"/>
                      <a:pt x="1525" y="193"/>
                    </a:cubicBezTo>
                    <a:cubicBezTo>
                      <a:pt x="1546" y="224"/>
                      <a:pt x="1567" y="254"/>
                      <a:pt x="1587" y="286"/>
                    </a:cubicBezTo>
                    <a:lnTo>
                      <a:pt x="1587" y="286"/>
                    </a:lnTo>
                    <a:cubicBezTo>
                      <a:pt x="914" y="589"/>
                      <a:pt x="166" y="725"/>
                      <a:pt x="72" y="1527"/>
                    </a:cubicBezTo>
                    <a:cubicBezTo>
                      <a:pt x="1" y="2205"/>
                      <a:pt x="644" y="3277"/>
                      <a:pt x="870" y="3908"/>
                    </a:cubicBezTo>
                    <a:cubicBezTo>
                      <a:pt x="1179" y="4717"/>
                      <a:pt x="1441" y="6099"/>
                      <a:pt x="2001" y="6789"/>
                    </a:cubicBezTo>
                    <a:cubicBezTo>
                      <a:pt x="2148" y="6970"/>
                      <a:pt x="2300" y="7025"/>
                      <a:pt x="2473" y="7025"/>
                    </a:cubicBezTo>
                    <a:cubicBezTo>
                      <a:pt x="2665" y="7025"/>
                      <a:pt x="2881" y="6958"/>
                      <a:pt x="3144" y="6920"/>
                    </a:cubicBezTo>
                    <a:cubicBezTo>
                      <a:pt x="4097" y="6813"/>
                      <a:pt x="4799" y="6777"/>
                      <a:pt x="4442" y="5694"/>
                    </a:cubicBezTo>
                    <a:cubicBezTo>
                      <a:pt x="4132" y="4729"/>
                      <a:pt x="3465" y="3848"/>
                      <a:pt x="3013" y="2955"/>
                    </a:cubicBezTo>
                    <a:cubicBezTo>
                      <a:pt x="2549" y="2027"/>
                      <a:pt x="2346" y="919"/>
                      <a:pt x="1751" y="62"/>
                    </a:cubicBezTo>
                    <a:cubicBezTo>
                      <a:pt x="1722" y="18"/>
                      <a:pt x="1681" y="0"/>
                      <a:pt x="1640" y="0"/>
                    </a:cubicBezTo>
                    <a:close/>
                  </a:path>
                </a:pathLst>
              </a:cu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3895160" y="3369303"/>
                <a:ext cx="302266" cy="307629"/>
              </a:xfrm>
              <a:custGeom>
                <a:rect b="b" l="l" r="r" t="t"/>
                <a:pathLst>
                  <a:path extrusionOk="0" h="9636" w="9468">
                    <a:moveTo>
                      <a:pt x="4706" y="0"/>
                    </a:moveTo>
                    <a:cubicBezTo>
                      <a:pt x="4668" y="0"/>
                      <a:pt x="4628" y="8"/>
                      <a:pt x="4586" y="25"/>
                    </a:cubicBezTo>
                    <a:cubicBezTo>
                      <a:pt x="2693" y="811"/>
                      <a:pt x="1241" y="2037"/>
                      <a:pt x="181" y="3787"/>
                    </a:cubicBezTo>
                    <a:cubicBezTo>
                      <a:pt x="0" y="4092"/>
                      <a:pt x="268" y="4373"/>
                      <a:pt x="537" y="4373"/>
                    </a:cubicBezTo>
                    <a:cubicBezTo>
                      <a:pt x="658" y="4373"/>
                      <a:pt x="779" y="4317"/>
                      <a:pt x="860" y="4180"/>
                    </a:cubicBezTo>
                    <a:cubicBezTo>
                      <a:pt x="1720" y="2754"/>
                      <a:pt x="2878" y="1687"/>
                      <a:pt x="4362" y="977"/>
                    </a:cubicBezTo>
                    <a:lnTo>
                      <a:pt x="4362" y="977"/>
                    </a:lnTo>
                    <a:cubicBezTo>
                      <a:pt x="4744" y="3819"/>
                      <a:pt x="5403" y="6857"/>
                      <a:pt x="7818" y="8498"/>
                    </a:cubicBezTo>
                    <a:lnTo>
                      <a:pt x="7818" y="8498"/>
                    </a:lnTo>
                    <a:cubicBezTo>
                      <a:pt x="6311" y="8738"/>
                      <a:pt x="4800" y="8850"/>
                      <a:pt x="3270" y="8850"/>
                    </a:cubicBezTo>
                    <a:cubicBezTo>
                      <a:pt x="3146" y="8850"/>
                      <a:pt x="3021" y="8849"/>
                      <a:pt x="2896" y="8848"/>
                    </a:cubicBezTo>
                    <a:cubicBezTo>
                      <a:pt x="2396" y="8848"/>
                      <a:pt x="2396" y="9633"/>
                      <a:pt x="2896" y="9633"/>
                    </a:cubicBezTo>
                    <a:cubicBezTo>
                      <a:pt x="3011" y="9635"/>
                      <a:pt x="3127" y="9635"/>
                      <a:pt x="3243" y="9635"/>
                    </a:cubicBezTo>
                    <a:cubicBezTo>
                      <a:pt x="5207" y="9635"/>
                      <a:pt x="7140" y="9444"/>
                      <a:pt x="9063" y="9062"/>
                    </a:cubicBezTo>
                    <a:cubicBezTo>
                      <a:pt x="9385" y="9002"/>
                      <a:pt x="9468" y="8490"/>
                      <a:pt x="9158" y="8348"/>
                    </a:cubicBezTo>
                    <a:cubicBezTo>
                      <a:pt x="6027" y="6943"/>
                      <a:pt x="5455" y="3478"/>
                      <a:pt x="5074" y="406"/>
                    </a:cubicBezTo>
                    <a:cubicBezTo>
                      <a:pt x="5054" y="216"/>
                      <a:pt x="4908" y="0"/>
                      <a:pt x="4706" y="0"/>
                    </a:cubicBezTo>
                    <a:close/>
                  </a:path>
                </a:pathLst>
              </a:cu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4030998" y="3343380"/>
                <a:ext cx="242853" cy="318803"/>
              </a:xfrm>
              <a:custGeom>
                <a:rect b="b" l="l" r="r" t="t"/>
                <a:pathLst>
                  <a:path extrusionOk="0" h="9986" w="7607">
                    <a:moveTo>
                      <a:pt x="2343" y="0"/>
                    </a:moveTo>
                    <a:cubicBezTo>
                      <a:pt x="1567" y="0"/>
                      <a:pt x="812" y="370"/>
                      <a:pt x="200" y="1290"/>
                    </a:cubicBezTo>
                    <a:cubicBezTo>
                      <a:pt x="1" y="1581"/>
                      <a:pt x="278" y="1860"/>
                      <a:pt x="556" y="1860"/>
                    </a:cubicBezTo>
                    <a:cubicBezTo>
                      <a:pt x="676" y="1860"/>
                      <a:pt x="796" y="1808"/>
                      <a:pt x="879" y="1682"/>
                    </a:cubicBezTo>
                    <a:cubicBezTo>
                      <a:pt x="1369" y="953"/>
                      <a:pt x="1911" y="663"/>
                      <a:pt x="2453" y="663"/>
                    </a:cubicBezTo>
                    <a:cubicBezTo>
                      <a:pt x="4009" y="663"/>
                      <a:pt x="5568" y="3048"/>
                      <a:pt x="5903" y="4302"/>
                    </a:cubicBezTo>
                    <a:cubicBezTo>
                      <a:pt x="6083" y="4979"/>
                      <a:pt x="6789" y="9272"/>
                      <a:pt x="5326" y="9272"/>
                    </a:cubicBezTo>
                    <a:cubicBezTo>
                      <a:pt x="5142" y="9272"/>
                      <a:pt x="4923" y="9204"/>
                      <a:pt x="4665" y="9052"/>
                    </a:cubicBezTo>
                    <a:cubicBezTo>
                      <a:pt x="4596" y="9011"/>
                      <a:pt x="4528" y="8993"/>
                      <a:pt x="4464" y="8993"/>
                    </a:cubicBezTo>
                    <a:cubicBezTo>
                      <a:pt x="4122" y="8993"/>
                      <a:pt x="3901" y="9510"/>
                      <a:pt x="4272" y="9731"/>
                    </a:cubicBezTo>
                    <a:cubicBezTo>
                      <a:pt x="4564" y="9903"/>
                      <a:pt x="4874" y="9985"/>
                      <a:pt x="5177" y="9985"/>
                    </a:cubicBezTo>
                    <a:cubicBezTo>
                      <a:pt x="5776" y="9985"/>
                      <a:pt x="6349" y="9665"/>
                      <a:pt x="6713" y="9088"/>
                    </a:cubicBezTo>
                    <a:cubicBezTo>
                      <a:pt x="7606" y="7695"/>
                      <a:pt x="6987" y="4992"/>
                      <a:pt x="6499" y="3552"/>
                    </a:cubicBezTo>
                    <a:cubicBezTo>
                      <a:pt x="5938" y="1870"/>
                      <a:pt x="4088" y="0"/>
                      <a:pt x="2343" y="0"/>
                    </a:cubicBezTo>
                    <a:close/>
                  </a:path>
                </a:pathLst>
              </a:cu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4065124" y="3472641"/>
                <a:ext cx="104554" cy="93508"/>
              </a:xfrm>
              <a:custGeom>
                <a:rect b="b" l="l" r="r" t="t"/>
                <a:pathLst>
                  <a:path extrusionOk="0" h="2929" w="3275">
                    <a:moveTo>
                      <a:pt x="2095" y="0"/>
                    </a:moveTo>
                    <a:cubicBezTo>
                      <a:pt x="1389" y="0"/>
                      <a:pt x="502" y="374"/>
                      <a:pt x="120" y="622"/>
                    </a:cubicBezTo>
                    <a:cubicBezTo>
                      <a:pt x="1" y="701"/>
                      <a:pt x="71" y="871"/>
                      <a:pt x="181" y="871"/>
                    </a:cubicBezTo>
                    <a:cubicBezTo>
                      <a:pt x="203" y="871"/>
                      <a:pt x="227" y="864"/>
                      <a:pt x="251" y="848"/>
                    </a:cubicBezTo>
                    <a:cubicBezTo>
                      <a:pt x="561" y="648"/>
                      <a:pt x="1435" y="292"/>
                      <a:pt x="2076" y="292"/>
                    </a:cubicBezTo>
                    <a:cubicBezTo>
                      <a:pt x="2541" y="292"/>
                      <a:pt x="2884" y="480"/>
                      <a:pt x="2798" y="1051"/>
                    </a:cubicBezTo>
                    <a:cubicBezTo>
                      <a:pt x="2679" y="1896"/>
                      <a:pt x="1822" y="2396"/>
                      <a:pt x="1108" y="2670"/>
                    </a:cubicBezTo>
                    <a:cubicBezTo>
                      <a:pt x="969" y="2723"/>
                      <a:pt x="1012" y="2929"/>
                      <a:pt x="1133" y="2929"/>
                    </a:cubicBezTo>
                    <a:cubicBezTo>
                      <a:pt x="1148" y="2929"/>
                      <a:pt x="1163" y="2926"/>
                      <a:pt x="1179" y="2920"/>
                    </a:cubicBezTo>
                    <a:cubicBezTo>
                      <a:pt x="2060" y="2586"/>
                      <a:pt x="3275" y="1801"/>
                      <a:pt x="3072" y="681"/>
                    </a:cubicBezTo>
                    <a:cubicBezTo>
                      <a:pt x="2976" y="174"/>
                      <a:pt x="2578" y="0"/>
                      <a:pt x="2095" y="0"/>
                    </a:cubicBezTo>
                    <a:close/>
                  </a:path>
                </a:pathLst>
              </a:cu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4051908" y="3388904"/>
                <a:ext cx="159593" cy="255847"/>
              </a:xfrm>
              <a:custGeom>
                <a:rect b="b" l="l" r="r" t="t"/>
                <a:pathLst>
                  <a:path extrusionOk="0" h="8014" w="4999">
                    <a:moveTo>
                      <a:pt x="183" y="0"/>
                    </a:moveTo>
                    <a:cubicBezTo>
                      <a:pt x="47" y="0"/>
                      <a:pt x="0" y="213"/>
                      <a:pt x="153" y="256"/>
                    </a:cubicBezTo>
                    <a:cubicBezTo>
                      <a:pt x="3748" y="1257"/>
                      <a:pt x="4713" y="4519"/>
                      <a:pt x="4308" y="7888"/>
                    </a:cubicBezTo>
                    <a:cubicBezTo>
                      <a:pt x="4296" y="7972"/>
                      <a:pt x="4355" y="8013"/>
                      <a:pt x="4421" y="8013"/>
                    </a:cubicBezTo>
                    <a:cubicBezTo>
                      <a:pt x="4486" y="8013"/>
                      <a:pt x="4558" y="7972"/>
                      <a:pt x="4570" y="7888"/>
                    </a:cubicBezTo>
                    <a:cubicBezTo>
                      <a:pt x="4998" y="4388"/>
                      <a:pt x="3927" y="1030"/>
                      <a:pt x="224" y="6"/>
                    </a:cubicBezTo>
                    <a:cubicBezTo>
                      <a:pt x="210" y="2"/>
                      <a:pt x="196" y="0"/>
                      <a:pt x="183" y="0"/>
                    </a:cubicBezTo>
                    <a:close/>
                  </a:path>
                </a:pathLst>
              </a:cu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4206485" y="3259803"/>
                <a:ext cx="60083" cy="94275"/>
              </a:xfrm>
              <a:custGeom>
                <a:rect b="b" l="l" r="r" t="t"/>
                <a:pathLst>
                  <a:path extrusionOk="0" h="2953" w="1882">
                    <a:moveTo>
                      <a:pt x="1701" y="0"/>
                    </a:moveTo>
                    <a:cubicBezTo>
                      <a:pt x="1661" y="0"/>
                      <a:pt x="1623" y="18"/>
                      <a:pt x="1597" y="62"/>
                    </a:cubicBezTo>
                    <a:cubicBezTo>
                      <a:pt x="1037" y="931"/>
                      <a:pt x="526" y="1824"/>
                      <a:pt x="49" y="2753"/>
                    </a:cubicBezTo>
                    <a:cubicBezTo>
                      <a:pt x="0" y="2858"/>
                      <a:pt x="91" y="2953"/>
                      <a:pt x="175" y="2953"/>
                    </a:cubicBezTo>
                    <a:cubicBezTo>
                      <a:pt x="215" y="2953"/>
                      <a:pt x="253" y="2933"/>
                      <a:pt x="275" y="2884"/>
                    </a:cubicBezTo>
                    <a:cubicBezTo>
                      <a:pt x="752" y="1967"/>
                      <a:pt x="1264" y="1062"/>
                      <a:pt x="1823" y="193"/>
                    </a:cubicBezTo>
                    <a:cubicBezTo>
                      <a:pt x="1881" y="94"/>
                      <a:pt x="1790" y="0"/>
                      <a:pt x="1701" y="0"/>
                    </a:cubicBezTo>
                    <a:close/>
                  </a:path>
                </a:pathLst>
              </a:cu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4264427" y="3390309"/>
                <a:ext cx="99351" cy="44344"/>
              </a:xfrm>
              <a:custGeom>
                <a:rect b="b" l="l" r="r" t="t"/>
                <a:pathLst>
                  <a:path extrusionOk="0" h="1389" w="3112">
                    <a:moveTo>
                      <a:pt x="2959" y="1"/>
                    </a:moveTo>
                    <a:cubicBezTo>
                      <a:pt x="2945" y="1"/>
                      <a:pt x="2930" y="4"/>
                      <a:pt x="2913" y="10"/>
                    </a:cubicBezTo>
                    <a:lnTo>
                      <a:pt x="139" y="1117"/>
                    </a:lnTo>
                    <a:cubicBezTo>
                      <a:pt x="1" y="1181"/>
                      <a:pt x="43" y="1388"/>
                      <a:pt x="165" y="1388"/>
                    </a:cubicBezTo>
                    <a:cubicBezTo>
                      <a:pt x="179" y="1388"/>
                      <a:pt x="194" y="1385"/>
                      <a:pt x="211" y="1379"/>
                    </a:cubicBezTo>
                    <a:cubicBezTo>
                      <a:pt x="1139" y="998"/>
                      <a:pt x="2056" y="629"/>
                      <a:pt x="2973" y="260"/>
                    </a:cubicBezTo>
                    <a:cubicBezTo>
                      <a:pt x="3111" y="207"/>
                      <a:pt x="3078" y="1"/>
                      <a:pt x="2959" y="1"/>
                    </a:cubicBezTo>
                    <a:close/>
                  </a:path>
                </a:pathLst>
              </a:cu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4297756" y="3507247"/>
                <a:ext cx="91625" cy="13057"/>
              </a:xfrm>
              <a:custGeom>
                <a:rect b="b" l="l" r="r" t="t"/>
                <a:pathLst>
                  <a:path extrusionOk="0" h="409" w="2870">
                    <a:moveTo>
                      <a:pt x="420" y="0"/>
                    </a:moveTo>
                    <a:cubicBezTo>
                      <a:pt x="336" y="0"/>
                      <a:pt x="251" y="1"/>
                      <a:pt x="167" y="2"/>
                    </a:cubicBezTo>
                    <a:cubicBezTo>
                      <a:pt x="0" y="2"/>
                      <a:pt x="0" y="264"/>
                      <a:pt x="167" y="264"/>
                    </a:cubicBezTo>
                    <a:cubicBezTo>
                      <a:pt x="251" y="263"/>
                      <a:pt x="336" y="262"/>
                      <a:pt x="420" y="262"/>
                    </a:cubicBezTo>
                    <a:cubicBezTo>
                      <a:pt x="1181" y="262"/>
                      <a:pt x="1942" y="311"/>
                      <a:pt x="2703" y="407"/>
                    </a:cubicBezTo>
                    <a:cubicBezTo>
                      <a:pt x="2710" y="408"/>
                      <a:pt x="2717" y="409"/>
                      <a:pt x="2724" y="409"/>
                    </a:cubicBezTo>
                    <a:cubicBezTo>
                      <a:pt x="2869" y="409"/>
                      <a:pt x="2862" y="168"/>
                      <a:pt x="2703" y="145"/>
                    </a:cubicBezTo>
                    <a:cubicBezTo>
                      <a:pt x="1942" y="49"/>
                      <a:pt x="1181" y="0"/>
                      <a:pt x="420" y="0"/>
                    </a:cubicBezTo>
                    <a:close/>
                  </a:path>
                </a:pathLst>
              </a:cu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4301523" y="3588143"/>
                <a:ext cx="102415" cy="38597"/>
              </a:xfrm>
              <a:custGeom>
                <a:rect b="b" l="l" r="r" t="t"/>
                <a:pathLst>
                  <a:path extrusionOk="0" h="1209" w="3208">
                    <a:moveTo>
                      <a:pt x="196" y="1"/>
                    </a:moveTo>
                    <a:cubicBezTo>
                      <a:pt x="52" y="1"/>
                      <a:pt x="0" y="221"/>
                      <a:pt x="156" y="254"/>
                    </a:cubicBezTo>
                    <a:cubicBezTo>
                      <a:pt x="1120" y="457"/>
                      <a:pt x="2049" y="766"/>
                      <a:pt x="2942" y="1195"/>
                    </a:cubicBezTo>
                    <a:cubicBezTo>
                      <a:pt x="2963" y="1204"/>
                      <a:pt x="2983" y="1209"/>
                      <a:pt x="3002" y="1209"/>
                    </a:cubicBezTo>
                    <a:cubicBezTo>
                      <a:pt x="3127" y="1209"/>
                      <a:pt x="3207" y="1031"/>
                      <a:pt x="3073" y="969"/>
                    </a:cubicBezTo>
                    <a:cubicBezTo>
                      <a:pt x="2156" y="528"/>
                      <a:pt x="1216" y="207"/>
                      <a:pt x="227" y="4"/>
                    </a:cubicBezTo>
                    <a:cubicBezTo>
                      <a:pt x="216" y="2"/>
                      <a:pt x="206" y="1"/>
                      <a:pt x="196" y="1"/>
                    </a:cubicBezTo>
                    <a:close/>
                  </a:path>
                </a:pathLst>
              </a:cu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3867578" y="3696589"/>
                <a:ext cx="200234" cy="181398"/>
              </a:xfrm>
              <a:custGeom>
                <a:rect b="b" l="l" r="r" t="t"/>
                <a:pathLst>
                  <a:path extrusionOk="0" h="5682" w="6272">
                    <a:moveTo>
                      <a:pt x="480" y="0"/>
                    </a:moveTo>
                    <a:cubicBezTo>
                      <a:pt x="235" y="0"/>
                      <a:pt x="1" y="188"/>
                      <a:pt x="116" y="477"/>
                    </a:cubicBezTo>
                    <a:cubicBezTo>
                      <a:pt x="676" y="1846"/>
                      <a:pt x="1236" y="3215"/>
                      <a:pt x="1807" y="4596"/>
                    </a:cubicBezTo>
                    <a:cubicBezTo>
                      <a:pt x="2140" y="5404"/>
                      <a:pt x="2632" y="5681"/>
                      <a:pt x="3404" y="5681"/>
                    </a:cubicBezTo>
                    <a:cubicBezTo>
                      <a:pt x="3599" y="5681"/>
                      <a:pt x="3812" y="5663"/>
                      <a:pt x="4045" y="5632"/>
                    </a:cubicBezTo>
                    <a:cubicBezTo>
                      <a:pt x="6272" y="5335"/>
                      <a:pt x="3867" y="1453"/>
                      <a:pt x="3581" y="417"/>
                    </a:cubicBezTo>
                    <a:cubicBezTo>
                      <a:pt x="3524" y="222"/>
                      <a:pt x="3369" y="137"/>
                      <a:pt x="3213" y="137"/>
                    </a:cubicBezTo>
                    <a:cubicBezTo>
                      <a:pt x="2979" y="137"/>
                      <a:pt x="2741" y="327"/>
                      <a:pt x="2819" y="620"/>
                    </a:cubicBezTo>
                    <a:cubicBezTo>
                      <a:pt x="2998" y="1274"/>
                      <a:pt x="3271" y="1882"/>
                      <a:pt x="3557" y="2501"/>
                    </a:cubicBezTo>
                    <a:cubicBezTo>
                      <a:pt x="3736" y="2906"/>
                      <a:pt x="3914" y="3310"/>
                      <a:pt x="4033" y="3739"/>
                    </a:cubicBezTo>
                    <a:cubicBezTo>
                      <a:pt x="4105" y="3953"/>
                      <a:pt x="4141" y="4168"/>
                      <a:pt x="4164" y="4394"/>
                    </a:cubicBezTo>
                    <a:cubicBezTo>
                      <a:pt x="4136" y="4729"/>
                      <a:pt x="3999" y="4897"/>
                      <a:pt x="3764" y="4897"/>
                    </a:cubicBezTo>
                    <a:cubicBezTo>
                      <a:pt x="3698" y="4897"/>
                      <a:pt x="3626" y="4884"/>
                      <a:pt x="3545" y="4858"/>
                    </a:cubicBezTo>
                    <a:cubicBezTo>
                      <a:pt x="3495" y="4866"/>
                      <a:pt x="3446" y="4870"/>
                      <a:pt x="3398" y="4870"/>
                    </a:cubicBezTo>
                    <a:cubicBezTo>
                      <a:pt x="2454" y="4870"/>
                      <a:pt x="2138" y="3348"/>
                      <a:pt x="1855" y="2668"/>
                    </a:cubicBezTo>
                    <a:cubicBezTo>
                      <a:pt x="1533" y="1870"/>
                      <a:pt x="1200" y="1060"/>
                      <a:pt x="878" y="262"/>
                    </a:cubicBezTo>
                    <a:cubicBezTo>
                      <a:pt x="803" y="80"/>
                      <a:pt x="640" y="0"/>
                      <a:pt x="480" y="0"/>
                    </a:cubicBezTo>
                    <a:close/>
                  </a:path>
                </a:pathLst>
              </a:cu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3933597" y="3733174"/>
                <a:ext cx="59508" cy="63531"/>
              </a:xfrm>
              <a:custGeom>
                <a:rect b="b" l="l" r="r" t="t"/>
                <a:pathLst>
                  <a:path extrusionOk="0" h="1990" w="1864">
                    <a:moveTo>
                      <a:pt x="1368" y="0"/>
                    </a:moveTo>
                    <a:cubicBezTo>
                      <a:pt x="1354" y="0"/>
                      <a:pt x="1339" y="3"/>
                      <a:pt x="1323" y="9"/>
                    </a:cubicBezTo>
                    <a:lnTo>
                      <a:pt x="620" y="283"/>
                    </a:lnTo>
                    <a:cubicBezTo>
                      <a:pt x="501" y="331"/>
                      <a:pt x="346" y="367"/>
                      <a:pt x="251" y="450"/>
                    </a:cubicBezTo>
                    <a:cubicBezTo>
                      <a:pt x="1" y="640"/>
                      <a:pt x="120" y="1069"/>
                      <a:pt x="191" y="1319"/>
                    </a:cubicBezTo>
                    <a:cubicBezTo>
                      <a:pt x="251" y="1545"/>
                      <a:pt x="358" y="1914"/>
                      <a:pt x="608" y="1974"/>
                    </a:cubicBezTo>
                    <a:cubicBezTo>
                      <a:pt x="644" y="1985"/>
                      <a:pt x="678" y="1990"/>
                      <a:pt x="711" y="1990"/>
                    </a:cubicBezTo>
                    <a:cubicBezTo>
                      <a:pt x="823" y="1990"/>
                      <a:pt x="927" y="1937"/>
                      <a:pt x="1037" y="1891"/>
                    </a:cubicBezTo>
                    <a:cubicBezTo>
                      <a:pt x="1263" y="1795"/>
                      <a:pt x="1489" y="1700"/>
                      <a:pt x="1727" y="1605"/>
                    </a:cubicBezTo>
                    <a:cubicBezTo>
                      <a:pt x="1864" y="1552"/>
                      <a:pt x="1824" y="1343"/>
                      <a:pt x="1707" y="1343"/>
                    </a:cubicBezTo>
                    <a:cubicBezTo>
                      <a:pt x="1691" y="1343"/>
                      <a:pt x="1674" y="1346"/>
                      <a:pt x="1656" y="1355"/>
                    </a:cubicBezTo>
                    <a:cubicBezTo>
                      <a:pt x="1430" y="1450"/>
                      <a:pt x="1192" y="1545"/>
                      <a:pt x="965" y="1641"/>
                    </a:cubicBezTo>
                    <a:cubicBezTo>
                      <a:pt x="883" y="1670"/>
                      <a:pt x="839" y="1696"/>
                      <a:pt x="785" y="1696"/>
                    </a:cubicBezTo>
                    <a:cubicBezTo>
                      <a:pt x="752" y="1696"/>
                      <a:pt x="717" y="1687"/>
                      <a:pt x="668" y="1664"/>
                    </a:cubicBezTo>
                    <a:cubicBezTo>
                      <a:pt x="513" y="1581"/>
                      <a:pt x="489" y="1402"/>
                      <a:pt x="441" y="1248"/>
                    </a:cubicBezTo>
                    <a:cubicBezTo>
                      <a:pt x="406" y="1141"/>
                      <a:pt x="370" y="998"/>
                      <a:pt x="370" y="879"/>
                    </a:cubicBezTo>
                    <a:cubicBezTo>
                      <a:pt x="394" y="676"/>
                      <a:pt x="513" y="629"/>
                      <a:pt x="692" y="533"/>
                    </a:cubicBezTo>
                    <a:cubicBezTo>
                      <a:pt x="906" y="426"/>
                      <a:pt x="1156" y="355"/>
                      <a:pt x="1394" y="259"/>
                    </a:cubicBezTo>
                    <a:cubicBezTo>
                      <a:pt x="1532" y="206"/>
                      <a:pt x="1490" y="0"/>
                      <a:pt x="1368" y="0"/>
                    </a:cubicBezTo>
                    <a:close/>
                  </a:path>
                </a:pathLst>
              </a:cu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9" name="Google Shape;199;p3"/>
            <p:cNvGrpSpPr/>
            <p:nvPr/>
          </p:nvGrpSpPr>
          <p:grpSpPr>
            <a:xfrm>
              <a:off x="5184831" y="5670785"/>
              <a:ext cx="518922" cy="446349"/>
              <a:chOff x="6631651" y="5093241"/>
              <a:chExt cx="370934" cy="367521"/>
            </a:xfrm>
          </p:grpSpPr>
          <p:sp>
            <p:nvSpPr>
              <p:cNvPr id="200" name="Google Shape;200;p3"/>
              <p:cNvSpPr/>
              <p:nvPr/>
            </p:nvSpPr>
            <p:spPr>
              <a:xfrm>
                <a:off x="6729186" y="5093241"/>
                <a:ext cx="273399" cy="266602"/>
              </a:xfrm>
              <a:custGeom>
                <a:rect b="b" l="l" r="r" t="t"/>
                <a:pathLst>
                  <a:path extrusionOk="0" h="9217" w="9452">
                    <a:moveTo>
                      <a:pt x="3387" y="836"/>
                    </a:moveTo>
                    <a:cubicBezTo>
                      <a:pt x="3497" y="836"/>
                      <a:pt x="3607" y="875"/>
                      <a:pt x="3686" y="954"/>
                    </a:cubicBezTo>
                    <a:cubicBezTo>
                      <a:pt x="3844" y="1111"/>
                      <a:pt x="3844" y="1395"/>
                      <a:pt x="3686" y="1553"/>
                    </a:cubicBezTo>
                    <a:lnTo>
                      <a:pt x="1638" y="3600"/>
                    </a:lnTo>
                    <a:cubicBezTo>
                      <a:pt x="1560" y="3679"/>
                      <a:pt x="1449" y="3718"/>
                      <a:pt x="1339" y="3718"/>
                    </a:cubicBezTo>
                    <a:cubicBezTo>
                      <a:pt x="1229" y="3718"/>
                      <a:pt x="1118" y="3679"/>
                      <a:pt x="1040" y="3600"/>
                    </a:cubicBezTo>
                    <a:cubicBezTo>
                      <a:pt x="882" y="3443"/>
                      <a:pt x="882" y="3159"/>
                      <a:pt x="1040" y="3002"/>
                    </a:cubicBezTo>
                    <a:lnTo>
                      <a:pt x="3088" y="954"/>
                    </a:lnTo>
                    <a:cubicBezTo>
                      <a:pt x="3166" y="875"/>
                      <a:pt x="3277" y="836"/>
                      <a:pt x="3387" y="836"/>
                    </a:cubicBezTo>
                    <a:close/>
                    <a:moveTo>
                      <a:pt x="8081" y="5530"/>
                    </a:moveTo>
                    <a:cubicBezTo>
                      <a:pt x="8191" y="5530"/>
                      <a:pt x="8302" y="5569"/>
                      <a:pt x="8380" y="5648"/>
                    </a:cubicBezTo>
                    <a:cubicBezTo>
                      <a:pt x="8538" y="5806"/>
                      <a:pt x="8538" y="6089"/>
                      <a:pt x="8380" y="6247"/>
                    </a:cubicBezTo>
                    <a:lnTo>
                      <a:pt x="6333" y="8295"/>
                    </a:lnTo>
                    <a:cubicBezTo>
                      <a:pt x="6254" y="8358"/>
                      <a:pt x="6143" y="8389"/>
                      <a:pt x="6033" y="8389"/>
                    </a:cubicBezTo>
                    <a:cubicBezTo>
                      <a:pt x="5923" y="8389"/>
                      <a:pt x="5813" y="8358"/>
                      <a:pt x="5734" y="8295"/>
                    </a:cubicBezTo>
                    <a:cubicBezTo>
                      <a:pt x="5576" y="8137"/>
                      <a:pt x="5576" y="7853"/>
                      <a:pt x="5734" y="7696"/>
                    </a:cubicBezTo>
                    <a:lnTo>
                      <a:pt x="7782" y="5648"/>
                    </a:lnTo>
                    <a:cubicBezTo>
                      <a:pt x="7861" y="5569"/>
                      <a:pt x="7971" y="5530"/>
                      <a:pt x="8081" y="5530"/>
                    </a:cubicBezTo>
                    <a:close/>
                    <a:moveTo>
                      <a:pt x="3414" y="1"/>
                    </a:moveTo>
                    <a:cubicBezTo>
                      <a:pt x="3095" y="1"/>
                      <a:pt x="2772" y="119"/>
                      <a:pt x="2520" y="355"/>
                    </a:cubicBezTo>
                    <a:lnTo>
                      <a:pt x="473" y="2403"/>
                    </a:lnTo>
                    <a:cubicBezTo>
                      <a:pt x="0" y="2876"/>
                      <a:pt x="0" y="3663"/>
                      <a:pt x="473" y="4199"/>
                    </a:cubicBezTo>
                    <a:cubicBezTo>
                      <a:pt x="700" y="4406"/>
                      <a:pt x="1008" y="4544"/>
                      <a:pt x="1345" y="4544"/>
                    </a:cubicBezTo>
                    <a:cubicBezTo>
                      <a:pt x="1522" y="4544"/>
                      <a:pt x="1706" y="4506"/>
                      <a:pt x="1890" y="4419"/>
                    </a:cubicBezTo>
                    <a:lnTo>
                      <a:pt x="4915" y="7444"/>
                    </a:lnTo>
                    <a:cubicBezTo>
                      <a:pt x="4663" y="7980"/>
                      <a:pt x="4789" y="8515"/>
                      <a:pt x="5135" y="8862"/>
                    </a:cubicBezTo>
                    <a:cubicBezTo>
                      <a:pt x="5372" y="9098"/>
                      <a:pt x="5687" y="9216"/>
                      <a:pt x="6010" y="9216"/>
                    </a:cubicBezTo>
                    <a:cubicBezTo>
                      <a:pt x="6333" y="9216"/>
                      <a:pt x="6663" y="9098"/>
                      <a:pt x="6931" y="8862"/>
                    </a:cubicBezTo>
                    <a:lnTo>
                      <a:pt x="8979" y="6814"/>
                    </a:lnTo>
                    <a:cubicBezTo>
                      <a:pt x="9452" y="6341"/>
                      <a:pt x="9452" y="5554"/>
                      <a:pt x="8979" y="5050"/>
                    </a:cubicBezTo>
                    <a:cubicBezTo>
                      <a:pt x="8757" y="4828"/>
                      <a:pt x="8445" y="4696"/>
                      <a:pt x="8117" y="4696"/>
                    </a:cubicBezTo>
                    <a:cubicBezTo>
                      <a:pt x="7933" y="4696"/>
                      <a:pt x="7743" y="4738"/>
                      <a:pt x="7561" y="4829"/>
                    </a:cubicBezTo>
                    <a:lnTo>
                      <a:pt x="4505" y="1773"/>
                    </a:lnTo>
                    <a:cubicBezTo>
                      <a:pt x="4757" y="1269"/>
                      <a:pt x="4631" y="733"/>
                      <a:pt x="4285" y="355"/>
                    </a:cubicBezTo>
                    <a:cubicBezTo>
                      <a:pt x="4048" y="119"/>
                      <a:pt x="3733" y="1"/>
                      <a:pt x="3414" y="1"/>
                    </a:cubicBezTo>
                    <a:close/>
                  </a:path>
                </a:pathLst>
              </a:cu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6631651" y="5255684"/>
                <a:ext cx="205078" cy="205078"/>
              </a:xfrm>
              <a:custGeom>
                <a:rect b="b" l="l" r="r" t="t"/>
                <a:pathLst>
                  <a:path extrusionOk="0" h="7090" w="7090">
                    <a:moveTo>
                      <a:pt x="5325" y="1"/>
                    </a:moveTo>
                    <a:lnTo>
                      <a:pt x="4160" y="1166"/>
                    </a:lnTo>
                    <a:cubicBezTo>
                      <a:pt x="4081" y="1088"/>
                      <a:pt x="3971" y="1048"/>
                      <a:pt x="3860" y="1048"/>
                    </a:cubicBezTo>
                    <a:cubicBezTo>
                      <a:pt x="3750" y="1048"/>
                      <a:pt x="3640" y="1088"/>
                      <a:pt x="3561" y="1166"/>
                    </a:cubicBezTo>
                    <a:lnTo>
                      <a:pt x="474" y="4254"/>
                    </a:lnTo>
                    <a:cubicBezTo>
                      <a:pt x="159" y="4569"/>
                      <a:pt x="1" y="4947"/>
                      <a:pt x="1" y="5419"/>
                    </a:cubicBezTo>
                    <a:cubicBezTo>
                      <a:pt x="1" y="5861"/>
                      <a:pt x="159" y="6302"/>
                      <a:pt x="474" y="6617"/>
                    </a:cubicBezTo>
                    <a:cubicBezTo>
                      <a:pt x="789" y="6932"/>
                      <a:pt x="1214" y="7089"/>
                      <a:pt x="1639" y="7089"/>
                    </a:cubicBezTo>
                    <a:cubicBezTo>
                      <a:pt x="2065" y="7089"/>
                      <a:pt x="2490" y="6932"/>
                      <a:pt x="2805" y="6617"/>
                    </a:cubicBezTo>
                    <a:lnTo>
                      <a:pt x="5892" y="3529"/>
                    </a:lnTo>
                    <a:cubicBezTo>
                      <a:pt x="6081" y="3372"/>
                      <a:pt x="6081" y="3088"/>
                      <a:pt x="5924" y="2931"/>
                    </a:cubicBezTo>
                    <a:lnTo>
                      <a:pt x="7090" y="1765"/>
                    </a:lnTo>
                    <a:lnTo>
                      <a:pt x="5325" y="1"/>
                    </a:lnTo>
                    <a:close/>
                  </a:path>
                </a:pathLst>
              </a:cu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6783854" y="5388739"/>
                <a:ext cx="215086" cy="72023"/>
              </a:xfrm>
              <a:custGeom>
                <a:rect b="b" l="l" r="r" t="t"/>
                <a:pathLst>
                  <a:path extrusionOk="0" h="2490" w="7436">
                    <a:moveTo>
                      <a:pt x="2048" y="0"/>
                    </a:moveTo>
                    <a:cubicBezTo>
                      <a:pt x="1355" y="0"/>
                      <a:pt x="819" y="536"/>
                      <a:pt x="819" y="1229"/>
                    </a:cubicBezTo>
                    <a:lnTo>
                      <a:pt x="819" y="1639"/>
                    </a:lnTo>
                    <a:lnTo>
                      <a:pt x="410" y="1639"/>
                    </a:lnTo>
                    <a:cubicBezTo>
                      <a:pt x="189" y="1639"/>
                      <a:pt x="0" y="1859"/>
                      <a:pt x="0" y="2048"/>
                    </a:cubicBezTo>
                    <a:cubicBezTo>
                      <a:pt x="0" y="2269"/>
                      <a:pt x="189" y="2489"/>
                      <a:pt x="410" y="2489"/>
                    </a:cubicBezTo>
                    <a:lnTo>
                      <a:pt x="7026" y="2489"/>
                    </a:lnTo>
                    <a:cubicBezTo>
                      <a:pt x="7278" y="2489"/>
                      <a:pt x="7435" y="2269"/>
                      <a:pt x="7435" y="2048"/>
                    </a:cubicBezTo>
                    <a:cubicBezTo>
                      <a:pt x="7435" y="1859"/>
                      <a:pt x="7246" y="1639"/>
                      <a:pt x="6994" y="1639"/>
                    </a:cubicBezTo>
                    <a:lnTo>
                      <a:pt x="6616" y="1639"/>
                    </a:lnTo>
                    <a:lnTo>
                      <a:pt x="6616" y="1229"/>
                    </a:lnTo>
                    <a:cubicBezTo>
                      <a:pt x="6616" y="536"/>
                      <a:pt x="6049" y="0"/>
                      <a:pt x="5356" y="0"/>
                    </a:cubicBezTo>
                    <a:close/>
                  </a:path>
                </a:pathLst>
              </a:cu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3" name="Google Shape;203;p3"/>
            <p:cNvSpPr/>
            <p:nvPr/>
          </p:nvSpPr>
          <p:spPr>
            <a:xfrm>
              <a:off x="3781559" y="4892729"/>
              <a:ext cx="2136446" cy="642272"/>
            </a:xfrm>
            <a:prstGeom prst="roundRect">
              <a:avLst>
                <a:gd fmla="val 16667" name="adj"/>
              </a:avLst>
            </a:prstGeom>
            <a:solidFill>
              <a:srgbClr val="1E4E7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Realizado teste de Inicialização dos componentes</a:t>
              </a:r>
              <a:r>
                <a:rPr lang="pt-B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 (POST)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3"/>
          <p:cNvGrpSpPr/>
          <p:nvPr/>
        </p:nvGrpSpPr>
        <p:grpSpPr>
          <a:xfrm>
            <a:off x="8418584" y="1596981"/>
            <a:ext cx="2346716" cy="2375172"/>
            <a:chOff x="8418584" y="1596981"/>
            <a:chExt cx="2346716" cy="2375172"/>
          </a:xfrm>
        </p:grpSpPr>
        <p:grpSp>
          <p:nvGrpSpPr>
            <p:cNvPr id="205" name="Google Shape;205;p3"/>
            <p:cNvGrpSpPr/>
            <p:nvPr/>
          </p:nvGrpSpPr>
          <p:grpSpPr>
            <a:xfrm>
              <a:off x="8418584" y="1596981"/>
              <a:ext cx="2346716" cy="2375172"/>
              <a:chOff x="8418584" y="1596981"/>
              <a:chExt cx="2346716" cy="2375172"/>
            </a:xfrm>
          </p:grpSpPr>
          <p:grpSp>
            <p:nvGrpSpPr>
              <p:cNvPr id="206" name="Google Shape;206;p3"/>
              <p:cNvGrpSpPr/>
              <p:nvPr/>
            </p:nvGrpSpPr>
            <p:grpSpPr>
              <a:xfrm>
                <a:off x="9182745" y="1884153"/>
                <a:ext cx="1582555" cy="2088000"/>
                <a:chOff x="5831075" y="1382375"/>
                <a:chExt cx="1240375" cy="1650525"/>
              </a:xfrm>
            </p:grpSpPr>
            <p:sp>
              <p:nvSpPr>
                <p:cNvPr id="207" name="Google Shape;207;p3"/>
                <p:cNvSpPr/>
                <p:nvPr/>
              </p:nvSpPr>
              <p:spPr>
                <a:xfrm>
                  <a:off x="6657075" y="1382375"/>
                  <a:ext cx="230425" cy="1119800"/>
                </a:xfrm>
                <a:custGeom>
                  <a:rect b="b" l="l" r="r" t="t"/>
                  <a:pathLst>
                    <a:path extrusionOk="0" h="44792" w="9217">
                      <a:moveTo>
                        <a:pt x="1" y="1"/>
                      </a:moveTo>
                      <a:lnTo>
                        <a:pt x="1" y="33291"/>
                      </a:lnTo>
                      <a:cubicBezTo>
                        <a:pt x="1" y="38244"/>
                        <a:pt x="2823" y="42649"/>
                        <a:pt x="7097" y="44792"/>
                      </a:cubicBezTo>
                      <a:lnTo>
                        <a:pt x="9216" y="44792"/>
                      </a:lnTo>
                      <a:lnTo>
                        <a:pt x="9216" y="43328"/>
                      </a:lnTo>
                      <a:cubicBezTo>
                        <a:pt x="5025" y="41804"/>
                        <a:pt x="2192" y="37827"/>
                        <a:pt x="2192" y="33291"/>
                      </a:cubicBezTo>
                      <a:lnTo>
                        <a:pt x="2192" y="1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" name="Google Shape;208;p3"/>
                <p:cNvSpPr/>
                <p:nvPr/>
              </p:nvSpPr>
              <p:spPr>
                <a:xfrm>
                  <a:off x="5831075" y="2443825"/>
                  <a:ext cx="1240375" cy="589075"/>
                </a:xfrm>
                <a:custGeom>
                  <a:rect b="b" l="l" r="r" t="t"/>
                  <a:pathLst>
                    <a:path extrusionOk="0" h="23563" w="49615">
                      <a:moveTo>
                        <a:pt x="1" y="0"/>
                      </a:moveTo>
                      <a:cubicBezTo>
                        <a:pt x="4621" y="1917"/>
                        <a:pt x="7871" y="6477"/>
                        <a:pt x="7871" y="11788"/>
                      </a:cubicBezTo>
                      <a:cubicBezTo>
                        <a:pt x="7871" y="17098"/>
                        <a:pt x="4621" y="21646"/>
                        <a:pt x="1" y="23563"/>
                      </a:cubicBezTo>
                      <a:lnTo>
                        <a:pt x="37827" y="23563"/>
                      </a:lnTo>
                      <a:cubicBezTo>
                        <a:pt x="44340" y="23563"/>
                        <a:pt x="49614" y="18288"/>
                        <a:pt x="49614" y="11788"/>
                      </a:cubicBezTo>
                      <a:cubicBezTo>
                        <a:pt x="49614" y="5275"/>
                        <a:pt x="44340" y="0"/>
                        <a:pt x="37827" y="0"/>
                      </a:cubicBezTo>
                      <a:close/>
                    </a:path>
                  </a:pathLst>
                </a:custGeom>
                <a:solidFill>
                  <a:srgbClr val="7030A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Kernel</a:t>
                  </a:r>
                  <a:endParaRPr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09" name="Google Shape;209;p3"/>
              <p:cNvSpPr/>
              <p:nvPr/>
            </p:nvSpPr>
            <p:spPr>
              <a:xfrm>
                <a:off x="8418584" y="1596981"/>
                <a:ext cx="1737052" cy="763930"/>
              </a:xfrm>
              <a:prstGeom prst="roundRect">
                <a:avLst>
                  <a:gd fmla="val 16667" name="adj"/>
                </a:avLst>
              </a:prstGeom>
              <a:solidFill>
                <a:srgbClr val="7030A0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 Kernel carrega os arquivos principais e informações básicas do SO.</a:t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0" name="Google Shape;210;p3"/>
            <p:cNvSpPr/>
            <p:nvPr/>
          </p:nvSpPr>
          <p:spPr>
            <a:xfrm>
              <a:off x="8445316" y="2425141"/>
              <a:ext cx="1713660" cy="766738"/>
            </a:xfrm>
            <a:prstGeom prst="roundRect">
              <a:avLst>
                <a:gd fmla="val 16667" name="adj"/>
              </a:avLst>
            </a:prstGeom>
            <a:solidFill>
              <a:srgbClr val="7030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Realizando assim uma comunicação estável entre o HW &amp; SW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3"/>
          <p:cNvGrpSpPr/>
          <p:nvPr/>
        </p:nvGrpSpPr>
        <p:grpSpPr>
          <a:xfrm>
            <a:off x="5555839" y="1877678"/>
            <a:ext cx="2456666" cy="2088000"/>
            <a:chOff x="5555839" y="1877678"/>
            <a:chExt cx="2456666" cy="2088000"/>
          </a:xfrm>
        </p:grpSpPr>
        <p:grpSp>
          <p:nvGrpSpPr>
            <p:cNvPr id="212" name="Google Shape;212;p3"/>
            <p:cNvGrpSpPr/>
            <p:nvPr/>
          </p:nvGrpSpPr>
          <p:grpSpPr>
            <a:xfrm>
              <a:off x="5557305" y="1877678"/>
              <a:ext cx="2455200" cy="2088000"/>
              <a:chOff x="6572637" y="1811934"/>
              <a:chExt cx="2562331" cy="2200701"/>
            </a:xfrm>
          </p:grpSpPr>
          <p:grpSp>
            <p:nvGrpSpPr>
              <p:cNvPr id="213" name="Google Shape;213;p3"/>
              <p:cNvGrpSpPr/>
              <p:nvPr/>
            </p:nvGrpSpPr>
            <p:grpSpPr>
              <a:xfrm>
                <a:off x="7481135" y="1811935"/>
                <a:ext cx="1653833" cy="2200700"/>
                <a:chOff x="5831075" y="1382375"/>
                <a:chExt cx="1240375" cy="1650525"/>
              </a:xfrm>
            </p:grpSpPr>
            <p:sp>
              <p:nvSpPr>
                <p:cNvPr id="214" name="Google Shape;214;p3"/>
                <p:cNvSpPr/>
                <p:nvPr/>
              </p:nvSpPr>
              <p:spPr>
                <a:xfrm>
                  <a:off x="6657075" y="1382375"/>
                  <a:ext cx="230425" cy="1119800"/>
                </a:xfrm>
                <a:custGeom>
                  <a:rect b="b" l="l" r="r" t="t"/>
                  <a:pathLst>
                    <a:path extrusionOk="0" h="44792" w="9217">
                      <a:moveTo>
                        <a:pt x="1" y="1"/>
                      </a:moveTo>
                      <a:lnTo>
                        <a:pt x="1" y="33291"/>
                      </a:lnTo>
                      <a:cubicBezTo>
                        <a:pt x="1" y="38244"/>
                        <a:pt x="2823" y="42649"/>
                        <a:pt x="7097" y="44792"/>
                      </a:cubicBezTo>
                      <a:lnTo>
                        <a:pt x="9216" y="44792"/>
                      </a:lnTo>
                      <a:lnTo>
                        <a:pt x="9216" y="43328"/>
                      </a:lnTo>
                      <a:cubicBezTo>
                        <a:pt x="5025" y="41804"/>
                        <a:pt x="2192" y="37827"/>
                        <a:pt x="2192" y="33291"/>
                      </a:cubicBezTo>
                      <a:lnTo>
                        <a:pt x="2192" y="1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" name="Google Shape;215;p3"/>
                <p:cNvSpPr/>
                <p:nvPr/>
              </p:nvSpPr>
              <p:spPr>
                <a:xfrm>
                  <a:off x="5831075" y="2443825"/>
                  <a:ext cx="1240375" cy="589075"/>
                </a:xfrm>
                <a:custGeom>
                  <a:rect b="b" l="l" r="r" t="t"/>
                  <a:pathLst>
                    <a:path extrusionOk="0" h="23563" w="49615">
                      <a:moveTo>
                        <a:pt x="1" y="0"/>
                      </a:moveTo>
                      <a:cubicBezTo>
                        <a:pt x="4621" y="1917"/>
                        <a:pt x="7871" y="6477"/>
                        <a:pt x="7871" y="11788"/>
                      </a:cubicBezTo>
                      <a:cubicBezTo>
                        <a:pt x="7871" y="17098"/>
                        <a:pt x="4621" y="21646"/>
                        <a:pt x="1" y="23563"/>
                      </a:cubicBezTo>
                      <a:lnTo>
                        <a:pt x="37827" y="23563"/>
                      </a:lnTo>
                      <a:cubicBezTo>
                        <a:pt x="44340" y="23563"/>
                        <a:pt x="49614" y="18288"/>
                        <a:pt x="49614" y="11788"/>
                      </a:cubicBezTo>
                      <a:cubicBezTo>
                        <a:pt x="49614" y="5275"/>
                        <a:pt x="44340" y="0"/>
                        <a:pt x="37827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BOOT</a:t>
                  </a:r>
                  <a:endParaRPr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6" name="Google Shape;216;p3"/>
              <p:cNvSpPr/>
              <p:nvPr/>
            </p:nvSpPr>
            <p:spPr>
              <a:xfrm>
                <a:off x="6572637" y="1811934"/>
                <a:ext cx="1914225" cy="602559"/>
              </a:xfrm>
              <a:prstGeom prst="roundRect">
                <a:avLst>
                  <a:gd fmla="val 16667" name="adj"/>
                </a:avLst>
              </a:prstGeom>
              <a:solidFill>
                <a:srgbClr val="00B0F0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Leitura do </a:t>
                </a:r>
                <a:r>
                  <a:rPr b="1" i="1" lang="pt-BR"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Setor Zero</a:t>
                </a:r>
                <a:r>
                  <a:rPr lang="pt-BR"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do SSD ( </a:t>
                </a:r>
                <a:r>
                  <a:rPr i="1" lang="pt-BR"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Master Boot Record</a:t>
                </a:r>
                <a:r>
                  <a:rPr lang="pt-BR"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(MBR)</a:t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7" name="Google Shape;217;p3"/>
            <p:cNvSpPr/>
            <p:nvPr/>
          </p:nvSpPr>
          <p:spPr>
            <a:xfrm>
              <a:off x="5555839" y="2502891"/>
              <a:ext cx="1834191" cy="571701"/>
            </a:xfrm>
            <a:prstGeom prst="roundRect">
              <a:avLst>
                <a:gd fmla="val 16667" name="adj"/>
              </a:avLst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Realizando assim o “start” do SO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4"/>
          <p:cNvPicPr preferRelativeResize="0"/>
          <p:nvPr/>
        </p:nvPicPr>
        <p:blipFill rotWithShape="1">
          <a:blip r:embed="rId3">
            <a:alphaModFix/>
          </a:blip>
          <a:srcRect b="0" l="8277" r="8276" t="0"/>
          <a:stretch/>
        </p:blipFill>
        <p:spPr>
          <a:xfrm>
            <a:off x="0" y="0"/>
            <a:ext cx="9780588" cy="6804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4"/>
          <p:cNvGrpSpPr/>
          <p:nvPr/>
        </p:nvGrpSpPr>
        <p:grpSpPr>
          <a:xfrm>
            <a:off x="9796041" y="59830"/>
            <a:ext cx="2284340" cy="2639128"/>
            <a:chOff x="457200" y="682538"/>
            <a:chExt cx="3413030" cy="3778428"/>
          </a:xfrm>
        </p:grpSpPr>
        <p:grpSp>
          <p:nvGrpSpPr>
            <p:cNvPr id="224" name="Google Shape;224;p4"/>
            <p:cNvGrpSpPr/>
            <p:nvPr/>
          </p:nvGrpSpPr>
          <p:grpSpPr>
            <a:xfrm>
              <a:off x="2716342" y="1450280"/>
              <a:ext cx="1153888" cy="1144902"/>
              <a:chOff x="2716343" y="1450280"/>
              <a:chExt cx="1153888" cy="1144902"/>
            </a:xfrm>
          </p:grpSpPr>
          <p:sp>
            <p:nvSpPr>
              <p:cNvPr id="225" name="Google Shape;225;p4"/>
              <p:cNvSpPr/>
              <p:nvPr/>
            </p:nvSpPr>
            <p:spPr>
              <a:xfrm>
                <a:off x="3180766" y="1450280"/>
                <a:ext cx="216921" cy="141339"/>
              </a:xfrm>
              <a:custGeom>
                <a:rect b="b" l="l" r="r" t="t"/>
                <a:pathLst>
                  <a:path extrusionOk="0" h="5266" w="8082">
                    <a:moveTo>
                      <a:pt x="1677" y="1"/>
                    </a:moveTo>
                    <a:lnTo>
                      <a:pt x="1375" y="34"/>
                    </a:lnTo>
                    <a:lnTo>
                      <a:pt x="973" y="403"/>
                    </a:lnTo>
                    <a:lnTo>
                      <a:pt x="872" y="671"/>
                    </a:lnTo>
                    <a:lnTo>
                      <a:pt x="0" y="5265"/>
                    </a:lnTo>
                    <a:lnTo>
                      <a:pt x="8082" y="5265"/>
                    </a:lnTo>
                    <a:lnTo>
                      <a:pt x="7210" y="671"/>
                    </a:lnTo>
                    <a:lnTo>
                      <a:pt x="7109" y="403"/>
                    </a:lnTo>
                    <a:lnTo>
                      <a:pt x="6674" y="34"/>
                    </a:lnTo>
                    <a:lnTo>
                      <a:pt x="6372" y="1"/>
                    </a:lnTo>
                    <a:close/>
                  </a:path>
                </a:pathLst>
              </a:custGeom>
              <a:solidFill>
                <a:srgbClr val="0069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2833342" y="1567278"/>
                <a:ext cx="227737" cy="227737"/>
              </a:xfrm>
              <a:custGeom>
                <a:rect b="b" l="l" r="r" t="t"/>
                <a:pathLst>
                  <a:path extrusionOk="0" h="8485" w="8485">
                    <a:moveTo>
                      <a:pt x="4360" y="1"/>
                    </a:moveTo>
                    <a:lnTo>
                      <a:pt x="3790" y="35"/>
                    </a:lnTo>
                    <a:lnTo>
                      <a:pt x="3555" y="236"/>
                    </a:lnTo>
                    <a:lnTo>
                      <a:pt x="2013" y="1778"/>
                    </a:lnTo>
                    <a:lnTo>
                      <a:pt x="1778" y="2013"/>
                    </a:lnTo>
                    <a:lnTo>
                      <a:pt x="235" y="3556"/>
                    </a:lnTo>
                    <a:lnTo>
                      <a:pt x="68" y="3790"/>
                    </a:lnTo>
                    <a:lnTo>
                      <a:pt x="1" y="4360"/>
                    </a:lnTo>
                    <a:lnTo>
                      <a:pt x="135" y="4595"/>
                    </a:lnTo>
                    <a:lnTo>
                      <a:pt x="2750" y="8485"/>
                    </a:lnTo>
                    <a:lnTo>
                      <a:pt x="5534" y="5735"/>
                    </a:lnTo>
                    <a:lnTo>
                      <a:pt x="5735" y="5500"/>
                    </a:lnTo>
                    <a:lnTo>
                      <a:pt x="8484" y="2751"/>
                    </a:lnTo>
                    <a:lnTo>
                      <a:pt x="4595" y="135"/>
                    </a:lnTo>
                    <a:lnTo>
                      <a:pt x="4360" y="1"/>
                    </a:lnTo>
                    <a:close/>
                  </a:path>
                </a:pathLst>
              </a:custGeom>
              <a:solidFill>
                <a:srgbClr val="0069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2716343" y="1914700"/>
                <a:ext cx="141313" cy="216948"/>
              </a:xfrm>
              <a:custGeom>
                <a:rect b="b" l="l" r="r" t="t"/>
                <a:pathLst>
                  <a:path extrusionOk="0" h="8083" w="5265">
                    <a:moveTo>
                      <a:pt x="5265" y="1"/>
                    </a:moveTo>
                    <a:lnTo>
                      <a:pt x="671" y="873"/>
                    </a:lnTo>
                    <a:lnTo>
                      <a:pt x="403" y="940"/>
                    </a:lnTo>
                    <a:lnTo>
                      <a:pt x="34" y="1376"/>
                    </a:lnTo>
                    <a:lnTo>
                      <a:pt x="0" y="1678"/>
                    </a:lnTo>
                    <a:lnTo>
                      <a:pt x="0" y="3891"/>
                    </a:lnTo>
                    <a:lnTo>
                      <a:pt x="0" y="4193"/>
                    </a:lnTo>
                    <a:lnTo>
                      <a:pt x="0" y="6372"/>
                    </a:lnTo>
                    <a:lnTo>
                      <a:pt x="34" y="6674"/>
                    </a:lnTo>
                    <a:lnTo>
                      <a:pt x="403" y="7110"/>
                    </a:lnTo>
                    <a:lnTo>
                      <a:pt x="671" y="7177"/>
                    </a:lnTo>
                    <a:lnTo>
                      <a:pt x="5265" y="8082"/>
                    </a:lnTo>
                    <a:lnTo>
                      <a:pt x="5265" y="4193"/>
                    </a:lnTo>
                    <a:lnTo>
                      <a:pt x="5265" y="3891"/>
                    </a:lnTo>
                    <a:lnTo>
                      <a:pt x="5265" y="1"/>
                    </a:lnTo>
                    <a:close/>
                  </a:path>
                </a:pathLst>
              </a:custGeom>
              <a:solidFill>
                <a:srgbClr val="0069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2833342" y="2250419"/>
                <a:ext cx="227737" cy="227737"/>
              </a:xfrm>
              <a:custGeom>
                <a:rect b="b" l="l" r="r" t="t"/>
                <a:pathLst>
                  <a:path extrusionOk="0" h="8485" w="8485">
                    <a:moveTo>
                      <a:pt x="2750" y="1"/>
                    </a:moveTo>
                    <a:lnTo>
                      <a:pt x="135" y="3891"/>
                    </a:lnTo>
                    <a:lnTo>
                      <a:pt x="1" y="4159"/>
                    </a:lnTo>
                    <a:lnTo>
                      <a:pt x="68" y="4695"/>
                    </a:lnTo>
                    <a:lnTo>
                      <a:pt x="235" y="4930"/>
                    </a:lnTo>
                    <a:lnTo>
                      <a:pt x="1778" y="6506"/>
                    </a:lnTo>
                    <a:lnTo>
                      <a:pt x="2013" y="6707"/>
                    </a:lnTo>
                    <a:lnTo>
                      <a:pt x="3555" y="8250"/>
                    </a:lnTo>
                    <a:lnTo>
                      <a:pt x="3790" y="8451"/>
                    </a:lnTo>
                    <a:lnTo>
                      <a:pt x="4360" y="8485"/>
                    </a:lnTo>
                    <a:lnTo>
                      <a:pt x="4595" y="8351"/>
                    </a:lnTo>
                    <a:lnTo>
                      <a:pt x="8484" y="5735"/>
                    </a:lnTo>
                    <a:lnTo>
                      <a:pt x="5735" y="2985"/>
                    </a:lnTo>
                    <a:lnTo>
                      <a:pt x="5534" y="2784"/>
                    </a:lnTo>
                    <a:lnTo>
                      <a:pt x="2750" y="1"/>
                    </a:lnTo>
                    <a:close/>
                  </a:path>
                </a:pathLst>
              </a:custGeom>
              <a:solidFill>
                <a:srgbClr val="0069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>
                <a:off x="3180766" y="2453843"/>
                <a:ext cx="216921" cy="141339"/>
              </a:xfrm>
              <a:custGeom>
                <a:rect b="b" l="l" r="r" t="t"/>
                <a:pathLst>
                  <a:path extrusionOk="0" h="5266" w="8082">
                    <a:moveTo>
                      <a:pt x="0" y="0"/>
                    </a:moveTo>
                    <a:lnTo>
                      <a:pt x="872" y="4594"/>
                    </a:lnTo>
                    <a:lnTo>
                      <a:pt x="973" y="4863"/>
                    </a:lnTo>
                    <a:lnTo>
                      <a:pt x="1375" y="5232"/>
                    </a:lnTo>
                    <a:lnTo>
                      <a:pt x="1677" y="5265"/>
                    </a:lnTo>
                    <a:lnTo>
                      <a:pt x="6372" y="5265"/>
                    </a:lnTo>
                    <a:lnTo>
                      <a:pt x="6674" y="5232"/>
                    </a:lnTo>
                    <a:lnTo>
                      <a:pt x="7109" y="4863"/>
                    </a:lnTo>
                    <a:lnTo>
                      <a:pt x="7210" y="4594"/>
                    </a:lnTo>
                    <a:lnTo>
                      <a:pt x="8082" y="0"/>
                    </a:lnTo>
                    <a:close/>
                  </a:path>
                </a:pathLst>
              </a:custGeom>
              <a:solidFill>
                <a:srgbClr val="0069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3517373" y="2250419"/>
                <a:ext cx="226852" cy="227737"/>
              </a:xfrm>
              <a:custGeom>
                <a:rect b="b" l="l" r="r" t="t"/>
                <a:pathLst>
                  <a:path extrusionOk="0" h="8485" w="8452">
                    <a:moveTo>
                      <a:pt x="5702" y="1"/>
                    </a:moveTo>
                    <a:lnTo>
                      <a:pt x="2952" y="2784"/>
                    </a:lnTo>
                    <a:lnTo>
                      <a:pt x="2751" y="2985"/>
                    </a:lnTo>
                    <a:lnTo>
                      <a:pt x="1" y="5735"/>
                    </a:lnTo>
                    <a:lnTo>
                      <a:pt x="3857" y="8351"/>
                    </a:lnTo>
                    <a:lnTo>
                      <a:pt x="4125" y="8485"/>
                    </a:lnTo>
                    <a:lnTo>
                      <a:pt x="4662" y="8451"/>
                    </a:lnTo>
                    <a:lnTo>
                      <a:pt x="4897" y="8250"/>
                    </a:lnTo>
                    <a:lnTo>
                      <a:pt x="6473" y="6707"/>
                    </a:lnTo>
                    <a:lnTo>
                      <a:pt x="6674" y="6506"/>
                    </a:lnTo>
                    <a:lnTo>
                      <a:pt x="8250" y="4930"/>
                    </a:lnTo>
                    <a:lnTo>
                      <a:pt x="8418" y="4695"/>
                    </a:lnTo>
                    <a:lnTo>
                      <a:pt x="8451" y="4159"/>
                    </a:lnTo>
                    <a:lnTo>
                      <a:pt x="8351" y="3891"/>
                    </a:lnTo>
                    <a:lnTo>
                      <a:pt x="5702" y="1"/>
                    </a:lnTo>
                    <a:close/>
                  </a:path>
                </a:pathLst>
              </a:custGeom>
              <a:solidFill>
                <a:srgbClr val="0069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3517373" y="1567278"/>
                <a:ext cx="226852" cy="227737"/>
              </a:xfrm>
              <a:custGeom>
                <a:rect b="b" l="l" r="r" t="t"/>
                <a:pathLst>
                  <a:path extrusionOk="0" h="8485" w="8452">
                    <a:moveTo>
                      <a:pt x="4125" y="1"/>
                    </a:moveTo>
                    <a:lnTo>
                      <a:pt x="3857" y="135"/>
                    </a:lnTo>
                    <a:lnTo>
                      <a:pt x="1" y="2751"/>
                    </a:lnTo>
                    <a:lnTo>
                      <a:pt x="2751" y="5500"/>
                    </a:lnTo>
                    <a:lnTo>
                      <a:pt x="2952" y="5735"/>
                    </a:lnTo>
                    <a:lnTo>
                      <a:pt x="5702" y="8485"/>
                    </a:lnTo>
                    <a:lnTo>
                      <a:pt x="8351" y="4595"/>
                    </a:lnTo>
                    <a:lnTo>
                      <a:pt x="8451" y="4360"/>
                    </a:lnTo>
                    <a:lnTo>
                      <a:pt x="8418" y="3790"/>
                    </a:lnTo>
                    <a:lnTo>
                      <a:pt x="8250" y="3556"/>
                    </a:lnTo>
                    <a:lnTo>
                      <a:pt x="6674" y="2013"/>
                    </a:lnTo>
                    <a:lnTo>
                      <a:pt x="6473" y="1778"/>
                    </a:lnTo>
                    <a:lnTo>
                      <a:pt x="4897" y="236"/>
                    </a:lnTo>
                    <a:lnTo>
                      <a:pt x="4662" y="35"/>
                    </a:lnTo>
                    <a:lnTo>
                      <a:pt x="4125" y="1"/>
                    </a:lnTo>
                    <a:close/>
                  </a:path>
                </a:pathLst>
              </a:custGeom>
              <a:solidFill>
                <a:srgbClr val="0069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2802743" y="1536679"/>
                <a:ext cx="972950" cy="972064"/>
              </a:xfrm>
              <a:custGeom>
                <a:rect b="b" l="l" r="r" t="t"/>
                <a:pathLst>
                  <a:path extrusionOk="0" h="36217" w="36250">
                    <a:moveTo>
                      <a:pt x="18108" y="8183"/>
                    </a:moveTo>
                    <a:lnTo>
                      <a:pt x="19148" y="8217"/>
                    </a:lnTo>
                    <a:lnTo>
                      <a:pt x="21059" y="8619"/>
                    </a:lnTo>
                    <a:lnTo>
                      <a:pt x="22837" y="9390"/>
                    </a:lnTo>
                    <a:lnTo>
                      <a:pt x="24446" y="10463"/>
                    </a:lnTo>
                    <a:lnTo>
                      <a:pt x="25788" y="11805"/>
                    </a:lnTo>
                    <a:lnTo>
                      <a:pt x="26861" y="13381"/>
                    </a:lnTo>
                    <a:lnTo>
                      <a:pt x="27598" y="15158"/>
                    </a:lnTo>
                    <a:lnTo>
                      <a:pt x="28001" y="17103"/>
                    </a:lnTo>
                    <a:lnTo>
                      <a:pt x="28034" y="18109"/>
                    </a:lnTo>
                    <a:lnTo>
                      <a:pt x="28001" y="19115"/>
                    </a:lnTo>
                    <a:lnTo>
                      <a:pt x="27598" y="21060"/>
                    </a:lnTo>
                    <a:lnTo>
                      <a:pt x="26861" y="22837"/>
                    </a:lnTo>
                    <a:lnTo>
                      <a:pt x="25788" y="24413"/>
                    </a:lnTo>
                    <a:lnTo>
                      <a:pt x="24446" y="25788"/>
                    </a:lnTo>
                    <a:lnTo>
                      <a:pt x="22837" y="26861"/>
                    </a:lnTo>
                    <a:lnTo>
                      <a:pt x="21059" y="27599"/>
                    </a:lnTo>
                    <a:lnTo>
                      <a:pt x="19148" y="28001"/>
                    </a:lnTo>
                    <a:lnTo>
                      <a:pt x="18108" y="28035"/>
                    </a:lnTo>
                    <a:lnTo>
                      <a:pt x="17102" y="28001"/>
                    </a:lnTo>
                    <a:lnTo>
                      <a:pt x="15157" y="27599"/>
                    </a:lnTo>
                    <a:lnTo>
                      <a:pt x="13380" y="26861"/>
                    </a:lnTo>
                    <a:lnTo>
                      <a:pt x="11804" y="25788"/>
                    </a:lnTo>
                    <a:lnTo>
                      <a:pt x="10463" y="24413"/>
                    </a:lnTo>
                    <a:lnTo>
                      <a:pt x="9390" y="22837"/>
                    </a:lnTo>
                    <a:lnTo>
                      <a:pt x="8618" y="21060"/>
                    </a:lnTo>
                    <a:lnTo>
                      <a:pt x="8216" y="19115"/>
                    </a:lnTo>
                    <a:lnTo>
                      <a:pt x="8183" y="18109"/>
                    </a:lnTo>
                    <a:lnTo>
                      <a:pt x="8216" y="17103"/>
                    </a:lnTo>
                    <a:lnTo>
                      <a:pt x="8618" y="15158"/>
                    </a:lnTo>
                    <a:lnTo>
                      <a:pt x="9390" y="13381"/>
                    </a:lnTo>
                    <a:lnTo>
                      <a:pt x="10463" y="11805"/>
                    </a:lnTo>
                    <a:lnTo>
                      <a:pt x="11804" y="10463"/>
                    </a:lnTo>
                    <a:lnTo>
                      <a:pt x="13380" y="9390"/>
                    </a:lnTo>
                    <a:lnTo>
                      <a:pt x="15157" y="8619"/>
                    </a:lnTo>
                    <a:lnTo>
                      <a:pt x="17102" y="8217"/>
                    </a:lnTo>
                    <a:lnTo>
                      <a:pt x="18108" y="8183"/>
                    </a:lnTo>
                    <a:close/>
                    <a:moveTo>
                      <a:pt x="17169" y="1"/>
                    </a:moveTo>
                    <a:lnTo>
                      <a:pt x="15359" y="202"/>
                    </a:lnTo>
                    <a:lnTo>
                      <a:pt x="13581" y="571"/>
                    </a:lnTo>
                    <a:lnTo>
                      <a:pt x="11871" y="1074"/>
                    </a:lnTo>
                    <a:lnTo>
                      <a:pt x="10262" y="1778"/>
                    </a:lnTo>
                    <a:lnTo>
                      <a:pt x="8719" y="2616"/>
                    </a:lnTo>
                    <a:lnTo>
                      <a:pt x="7277" y="3589"/>
                    </a:lnTo>
                    <a:lnTo>
                      <a:pt x="5936" y="4696"/>
                    </a:lnTo>
                    <a:lnTo>
                      <a:pt x="4695" y="5936"/>
                    </a:lnTo>
                    <a:lnTo>
                      <a:pt x="3588" y="7278"/>
                    </a:lnTo>
                    <a:lnTo>
                      <a:pt x="2616" y="8720"/>
                    </a:lnTo>
                    <a:lnTo>
                      <a:pt x="1778" y="10262"/>
                    </a:lnTo>
                    <a:lnTo>
                      <a:pt x="1107" y="11872"/>
                    </a:lnTo>
                    <a:lnTo>
                      <a:pt x="570" y="13582"/>
                    </a:lnTo>
                    <a:lnTo>
                      <a:pt x="202" y="15359"/>
                    </a:lnTo>
                    <a:lnTo>
                      <a:pt x="0" y="17170"/>
                    </a:lnTo>
                    <a:lnTo>
                      <a:pt x="0" y="18109"/>
                    </a:lnTo>
                    <a:lnTo>
                      <a:pt x="0" y="19048"/>
                    </a:lnTo>
                    <a:lnTo>
                      <a:pt x="202" y="20859"/>
                    </a:lnTo>
                    <a:lnTo>
                      <a:pt x="570" y="22636"/>
                    </a:lnTo>
                    <a:lnTo>
                      <a:pt x="1107" y="24346"/>
                    </a:lnTo>
                    <a:lnTo>
                      <a:pt x="1778" y="25956"/>
                    </a:lnTo>
                    <a:lnTo>
                      <a:pt x="2616" y="27498"/>
                    </a:lnTo>
                    <a:lnTo>
                      <a:pt x="3588" y="28940"/>
                    </a:lnTo>
                    <a:lnTo>
                      <a:pt x="4695" y="30315"/>
                    </a:lnTo>
                    <a:lnTo>
                      <a:pt x="5936" y="31522"/>
                    </a:lnTo>
                    <a:lnTo>
                      <a:pt x="7277" y="32629"/>
                    </a:lnTo>
                    <a:lnTo>
                      <a:pt x="8719" y="33601"/>
                    </a:lnTo>
                    <a:lnTo>
                      <a:pt x="10262" y="34440"/>
                    </a:lnTo>
                    <a:lnTo>
                      <a:pt x="11871" y="35144"/>
                    </a:lnTo>
                    <a:lnTo>
                      <a:pt x="13581" y="35680"/>
                    </a:lnTo>
                    <a:lnTo>
                      <a:pt x="15359" y="36016"/>
                    </a:lnTo>
                    <a:lnTo>
                      <a:pt x="17169" y="36217"/>
                    </a:lnTo>
                    <a:lnTo>
                      <a:pt x="19047" y="36217"/>
                    </a:lnTo>
                    <a:lnTo>
                      <a:pt x="20892" y="36016"/>
                    </a:lnTo>
                    <a:lnTo>
                      <a:pt x="22635" y="35680"/>
                    </a:lnTo>
                    <a:lnTo>
                      <a:pt x="24346" y="35144"/>
                    </a:lnTo>
                    <a:lnTo>
                      <a:pt x="25989" y="34440"/>
                    </a:lnTo>
                    <a:lnTo>
                      <a:pt x="27531" y="33601"/>
                    </a:lnTo>
                    <a:lnTo>
                      <a:pt x="28973" y="32629"/>
                    </a:lnTo>
                    <a:lnTo>
                      <a:pt x="30315" y="31522"/>
                    </a:lnTo>
                    <a:lnTo>
                      <a:pt x="31522" y="30315"/>
                    </a:lnTo>
                    <a:lnTo>
                      <a:pt x="32628" y="28940"/>
                    </a:lnTo>
                    <a:lnTo>
                      <a:pt x="33601" y="27498"/>
                    </a:lnTo>
                    <a:lnTo>
                      <a:pt x="34439" y="25956"/>
                    </a:lnTo>
                    <a:lnTo>
                      <a:pt x="35143" y="24346"/>
                    </a:lnTo>
                    <a:lnTo>
                      <a:pt x="35680" y="22636"/>
                    </a:lnTo>
                    <a:lnTo>
                      <a:pt x="36049" y="20859"/>
                    </a:lnTo>
                    <a:lnTo>
                      <a:pt x="36216" y="19048"/>
                    </a:lnTo>
                    <a:lnTo>
                      <a:pt x="36250" y="18109"/>
                    </a:lnTo>
                    <a:lnTo>
                      <a:pt x="36216" y="17170"/>
                    </a:lnTo>
                    <a:lnTo>
                      <a:pt x="36049" y="15359"/>
                    </a:lnTo>
                    <a:lnTo>
                      <a:pt x="35680" y="13582"/>
                    </a:lnTo>
                    <a:lnTo>
                      <a:pt x="35143" y="11872"/>
                    </a:lnTo>
                    <a:lnTo>
                      <a:pt x="34439" y="10262"/>
                    </a:lnTo>
                    <a:lnTo>
                      <a:pt x="33601" y="8720"/>
                    </a:lnTo>
                    <a:lnTo>
                      <a:pt x="32628" y="7278"/>
                    </a:lnTo>
                    <a:lnTo>
                      <a:pt x="31522" y="5936"/>
                    </a:lnTo>
                    <a:lnTo>
                      <a:pt x="30315" y="4696"/>
                    </a:lnTo>
                    <a:lnTo>
                      <a:pt x="28973" y="3589"/>
                    </a:lnTo>
                    <a:lnTo>
                      <a:pt x="27531" y="2616"/>
                    </a:lnTo>
                    <a:lnTo>
                      <a:pt x="25989" y="1778"/>
                    </a:lnTo>
                    <a:lnTo>
                      <a:pt x="24346" y="1074"/>
                    </a:lnTo>
                    <a:lnTo>
                      <a:pt x="22635" y="571"/>
                    </a:lnTo>
                    <a:lnTo>
                      <a:pt x="20892" y="202"/>
                    </a:lnTo>
                    <a:lnTo>
                      <a:pt x="19047" y="1"/>
                    </a:lnTo>
                    <a:close/>
                  </a:path>
                </a:pathLst>
              </a:custGeom>
              <a:solidFill>
                <a:srgbClr val="0069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 rot="10800000">
                <a:off x="3728918" y="1914700"/>
                <a:ext cx="141313" cy="216948"/>
              </a:xfrm>
              <a:custGeom>
                <a:rect b="b" l="l" r="r" t="t"/>
                <a:pathLst>
                  <a:path extrusionOk="0" h="8083" w="5265">
                    <a:moveTo>
                      <a:pt x="5265" y="1"/>
                    </a:moveTo>
                    <a:lnTo>
                      <a:pt x="671" y="873"/>
                    </a:lnTo>
                    <a:lnTo>
                      <a:pt x="403" y="940"/>
                    </a:lnTo>
                    <a:lnTo>
                      <a:pt x="34" y="1376"/>
                    </a:lnTo>
                    <a:lnTo>
                      <a:pt x="0" y="1678"/>
                    </a:lnTo>
                    <a:lnTo>
                      <a:pt x="0" y="3891"/>
                    </a:lnTo>
                    <a:lnTo>
                      <a:pt x="0" y="4193"/>
                    </a:lnTo>
                    <a:lnTo>
                      <a:pt x="0" y="6372"/>
                    </a:lnTo>
                    <a:lnTo>
                      <a:pt x="34" y="6674"/>
                    </a:lnTo>
                    <a:lnTo>
                      <a:pt x="403" y="7110"/>
                    </a:lnTo>
                    <a:lnTo>
                      <a:pt x="671" y="7177"/>
                    </a:lnTo>
                    <a:lnTo>
                      <a:pt x="5265" y="8082"/>
                    </a:lnTo>
                    <a:lnTo>
                      <a:pt x="5265" y="4193"/>
                    </a:lnTo>
                    <a:lnTo>
                      <a:pt x="5265" y="3891"/>
                    </a:lnTo>
                    <a:lnTo>
                      <a:pt x="5265" y="1"/>
                    </a:lnTo>
                    <a:close/>
                  </a:path>
                </a:pathLst>
              </a:custGeom>
              <a:solidFill>
                <a:srgbClr val="0069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4" name="Google Shape;234;p4"/>
            <p:cNvSpPr/>
            <p:nvPr/>
          </p:nvSpPr>
          <p:spPr>
            <a:xfrm>
              <a:off x="2565312" y="682538"/>
              <a:ext cx="171937" cy="199824"/>
            </a:xfrm>
            <a:custGeom>
              <a:rect b="b" l="l" r="r" t="t"/>
              <a:pathLst>
                <a:path extrusionOk="0" h="7445" w="6406">
                  <a:moveTo>
                    <a:pt x="6238" y="1"/>
                  </a:moveTo>
                  <a:lnTo>
                    <a:pt x="5735" y="235"/>
                  </a:lnTo>
                  <a:lnTo>
                    <a:pt x="3857" y="2214"/>
                  </a:lnTo>
                  <a:lnTo>
                    <a:pt x="805" y="5567"/>
                  </a:lnTo>
                  <a:lnTo>
                    <a:pt x="604" y="5735"/>
                  </a:lnTo>
                  <a:lnTo>
                    <a:pt x="101" y="6305"/>
                  </a:lnTo>
                  <a:lnTo>
                    <a:pt x="0" y="6472"/>
                  </a:lnTo>
                  <a:lnTo>
                    <a:pt x="101" y="6741"/>
                  </a:lnTo>
                  <a:lnTo>
                    <a:pt x="671" y="7110"/>
                  </a:lnTo>
                  <a:lnTo>
                    <a:pt x="1174" y="7378"/>
                  </a:lnTo>
                  <a:lnTo>
                    <a:pt x="1476" y="7445"/>
                  </a:lnTo>
                  <a:lnTo>
                    <a:pt x="2448" y="7177"/>
                  </a:lnTo>
                  <a:lnTo>
                    <a:pt x="4259" y="6305"/>
                  </a:lnTo>
                  <a:lnTo>
                    <a:pt x="5165" y="5634"/>
                  </a:lnTo>
                  <a:lnTo>
                    <a:pt x="5332" y="5500"/>
                  </a:lnTo>
                  <a:lnTo>
                    <a:pt x="5500" y="5131"/>
                  </a:lnTo>
                  <a:lnTo>
                    <a:pt x="5500" y="4528"/>
                  </a:lnTo>
                  <a:lnTo>
                    <a:pt x="4997" y="3421"/>
                  </a:lnTo>
                  <a:lnTo>
                    <a:pt x="4829" y="3220"/>
                  </a:lnTo>
                  <a:lnTo>
                    <a:pt x="4762" y="3086"/>
                  </a:lnTo>
                  <a:lnTo>
                    <a:pt x="4829" y="2717"/>
                  </a:lnTo>
                  <a:lnTo>
                    <a:pt x="5198" y="2013"/>
                  </a:lnTo>
                  <a:lnTo>
                    <a:pt x="5936" y="1040"/>
                  </a:lnTo>
                  <a:lnTo>
                    <a:pt x="6405" y="269"/>
                  </a:lnTo>
                  <a:lnTo>
                    <a:pt x="6372" y="101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FFD5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2503981" y="2498304"/>
              <a:ext cx="100838" cy="77433"/>
            </a:xfrm>
            <a:custGeom>
              <a:rect b="b" l="l" r="r" t="t"/>
              <a:pathLst>
                <a:path extrusionOk="0" h="2885" w="3757">
                  <a:moveTo>
                    <a:pt x="973" y="1"/>
                  </a:moveTo>
                  <a:lnTo>
                    <a:pt x="235" y="34"/>
                  </a:lnTo>
                  <a:lnTo>
                    <a:pt x="34" y="236"/>
                  </a:lnTo>
                  <a:lnTo>
                    <a:pt x="1" y="437"/>
                  </a:lnTo>
                  <a:lnTo>
                    <a:pt x="1" y="806"/>
                  </a:lnTo>
                  <a:lnTo>
                    <a:pt x="68" y="1946"/>
                  </a:lnTo>
                  <a:lnTo>
                    <a:pt x="235" y="2549"/>
                  </a:lnTo>
                  <a:lnTo>
                    <a:pt x="336" y="2650"/>
                  </a:lnTo>
                  <a:lnTo>
                    <a:pt x="873" y="2784"/>
                  </a:lnTo>
                  <a:lnTo>
                    <a:pt x="1946" y="2885"/>
                  </a:lnTo>
                  <a:lnTo>
                    <a:pt x="3253" y="2751"/>
                  </a:lnTo>
                  <a:lnTo>
                    <a:pt x="3622" y="2616"/>
                  </a:lnTo>
                  <a:lnTo>
                    <a:pt x="3756" y="2382"/>
                  </a:lnTo>
                  <a:lnTo>
                    <a:pt x="3723" y="1208"/>
                  </a:lnTo>
                  <a:lnTo>
                    <a:pt x="3689" y="604"/>
                  </a:lnTo>
                  <a:lnTo>
                    <a:pt x="3689" y="370"/>
                  </a:lnTo>
                  <a:lnTo>
                    <a:pt x="3522" y="101"/>
                  </a:lnTo>
                  <a:lnTo>
                    <a:pt x="2952" y="1"/>
                  </a:lnTo>
                  <a:close/>
                </a:path>
              </a:pathLst>
            </a:custGeom>
            <a:solidFill>
              <a:srgbClr val="02C3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1983247" y="1864307"/>
              <a:ext cx="624647" cy="657070"/>
            </a:xfrm>
            <a:custGeom>
              <a:rect b="b" l="l" r="r" t="t"/>
              <a:pathLst>
                <a:path extrusionOk="0" h="24481" w="23273">
                  <a:moveTo>
                    <a:pt x="7814" y="1"/>
                  </a:moveTo>
                  <a:lnTo>
                    <a:pt x="4058" y="102"/>
                  </a:lnTo>
                  <a:lnTo>
                    <a:pt x="3689" y="135"/>
                  </a:lnTo>
                  <a:lnTo>
                    <a:pt x="3019" y="370"/>
                  </a:lnTo>
                  <a:lnTo>
                    <a:pt x="2080" y="1040"/>
                  </a:lnTo>
                  <a:lnTo>
                    <a:pt x="1040" y="2482"/>
                  </a:lnTo>
                  <a:lnTo>
                    <a:pt x="302" y="4193"/>
                  </a:lnTo>
                  <a:lnTo>
                    <a:pt x="1" y="6003"/>
                  </a:lnTo>
                  <a:lnTo>
                    <a:pt x="135" y="7278"/>
                  </a:lnTo>
                  <a:lnTo>
                    <a:pt x="403" y="8015"/>
                  </a:lnTo>
                  <a:lnTo>
                    <a:pt x="805" y="8653"/>
                  </a:lnTo>
                  <a:lnTo>
                    <a:pt x="1409" y="9122"/>
                  </a:lnTo>
                  <a:lnTo>
                    <a:pt x="2214" y="9424"/>
                  </a:lnTo>
                  <a:lnTo>
                    <a:pt x="3220" y="9524"/>
                  </a:lnTo>
                  <a:lnTo>
                    <a:pt x="3790" y="9491"/>
                  </a:lnTo>
                  <a:lnTo>
                    <a:pt x="6204" y="9156"/>
                  </a:lnTo>
                  <a:lnTo>
                    <a:pt x="10731" y="8317"/>
                  </a:lnTo>
                  <a:lnTo>
                    <a:pt x="14386" y="7613"/>
                  </a:lnTo>
                  <a:lnTo>
                    <a:pt x="16097" y="7479"/>
                  </a:lnTo>
                  <a:lnTo>
                    <a:pt x="16734" y="7680"/>
                  </a:lnTo>
                  <a:lnTo>
                    <a:pt x="16801" y="7881"/>
                  </a:lnTo>
                  <a:lnTo>
                    <a:pt x="17103" y="10597"/>
                  </a:lnTo>
                  <a:lnTo>
                    <a:pt x="18176" y="19651"/>
                  </a:lnTo>
                  <a:lnTo>
                    <a:pt x="18779" y="23105"/>
                  </a:lnTo>
                  <a:lnTo>
                    <a:pt x="19148" y="24380"/>
                  </a:lnTo>
                  <a:lnTo>
                    <a:pt x="19316" y="24480"/>
                  </a:lnTo>
                  <a:lnTo>
                    <a:pt x="20255" y="24413"/>
                  </a:lnTo>
                  <a:lnTo>
                    <a:pt x="22233" y="24246"/>
                  </a:lnTo>
                  <a:lnTo>
                    <a:pt x="22937" y="24011"/>
                  </a:lnTo>
                  <a:lnTo>
                    <a:pt x="23206" y="23776"/>
                  </a:lnTo>
                  <a:lnTo>
                    <a:pt x="23206" y="23642"/>
                  </a:lnTo>
                  <a:lnTo>
                    <a:pt x="23273" y="20456"/>
                  </a:lnTo>
                  <a:lnTo>
                    <a:pt x="23038" y="10128"/>
                  </a:lnTo>
                  <a:lnTo>
                    <a:pt x="22736" y="6205"/>
                  </a:lnTo>
                  <a:lnTo>
                    <a:pt x="22267" y="2985"/>
                  </a:lnTo>
                  <a:lnTo>
                    <a:pt x="21797" y="1376"/>
                  </a:lnTo>
                  <a:lnTo>
                    <a:pt x="21395" y="739"/>
                  </a:lnTo>
                  <a:lnTo>
                    <a:pt x="21160" y="605"/>
                  </a:lnTo>
                  <a:lnTo>
                    <a:pt x="20724" y="470"/>
                  </a:lnTo>
                  <a:lnTo>
                    <a:pt x="19215" y="269"/>
                  </a:lnTo>
                  <a:lnTo>
                    <a:pt x="15929" y="68"/>
                  </a:lnTo>
                  <a:lnTo>
                    <a:pt x="7814" y="1"/>
                  </a:lnTo>
                  <a:close/>
                </a:path>
              </a:pathLst>
            </a:custGeom>
            <a:solidFill>
              <a:srgbClr val="005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457200" y="1565211"/>
              <a:ext cx="1017075" cy="382524"/>
            </a:xfrm>
            <a:custGeom>
              <a:rect b="b" l="l" r="r" t="t"/>
              <a:pathLst>
                <a:path extrusionOk="0" h="14252" w="37894">
                  <a:moveTo>
                    <a:pt x="19819" y="0"/>
                  </a:moveTo>
                  <a:lnTo>
                    <a:pt x="18108" y="302"/>
                  </a:lnTo>
                  <a:lnTo>
                    <a:pt x="16465" y="838"/>
                  </a:lnTo>
                  <a:lnTo>
                    <a:pt x="14990" y="1610"/>
                  </a:lnTo>
                  <a:lnTo>
                    <a:pt x="13615" y="2582"/>
                  </a:lnTo>
                  <a:lnTo>
                    <a:pt x="12441" y="3756"/>
                  </a:lnTo>
                  <a:lnTo>
                    <a:pt x="11435" y="5131"/>
                  </a:lnTo>
                  <a:lnTo>
                    <a:pt x="10631" y="6606"/>
                  </a:lnTo>
                  <a:lnTo>
                    <a:pt x="10362" y="7411"/>
                  </a:lnTo>
                  <a:lnTo>
                    <a:pt x="9692" y="7176"/>
                  </a:lnTo>
                  <a:lnTo>
                    <a:pt x="8250" y="6874"/>
                  </a:lnTo>
                  <a:lnTo>
                    <a:pt x="7512" y="6841"/>
                  </a:lnTo>
                  <a:lnTo>
                    <a:pt x="6741" y="6874"/>
                  </a:lnTo>
                  <a:lnTo>
                    <a:pt x="5299" y="7176"/>
                  </a:lnTo>
                  <a:lnTo>
                    <a:pt x="3957" y="7746"/>
                  </a:lnTo>
                  <a:lnTo>
                    <a:pt x="2750" y="8518"/>
                  </a:lnTo>
                  <a:lnTo>
                    <a:pt x="1744" y="9524"/>
                  </a:lnTo>
                  <a:lnTo>
                    <a:pt x="939" y="10731"/>
                  </a:lnTo>
                  <a:lnTo>
                    <a:pt x="369" y="12039"/>
                  </a:lnTo>
                  <a:lnTo>
                    <a:pt x="34" y="13480"/>
                  </a:lnTo>
                  <a:lnTo>
                    <a:pt x="0" y="14252"/>
                  </a:lnTo>
                  <a:lnTo>
                    <a:pt x="37893" y="14252"/>
                  </a:lnTo>
                  <a:lnTo>
                    <a:pt x="37658" y="13413"/>
                  </a:lnTo>
                  <a:lnTo>
                    <a:pt x="36753" y="11971"/>
                  </a:lnTo>
                  <a:lnTo>
                    <a:pt x="35445" y="10898"/>
                  </a:lnTo>
                  <a:lnTo>
                    <a:pt x="33836" y="10295"/>
                  </a:lnTo>
                  <a:lnTo>
                    <a:pt x="32930" y="10228"/>
                  </a:lnTo>
                  <a:lnTo>
                    <a:pt x="32293" y="10261"/>
                  </a:lnTo>
                  <a:lnTo>
                    <a:pt x="31689" y="10395"/>
                  </a:lnTo>
                  <a:lnTo>
                    <a:pt x="31589" y="9322"/>
                  </a:lnTo>
                  <a:lnTo>
                    <a:pt x="31086" y="7277"/>
                  </a:lnTo>
                  <a:lnTo>
                    <a:pt x="30214" y="5399"/>
                  </a:lnTo>
                  <a:lnTo>
                    <a:pt x="29007" y="3756"/>
                  </a:lnTo>
                  <a:lnTo>
                    <a:pt x="27531" y="2347"/>
                  </a:lnTo>
                  <a:lnTo>
                    <a:pt x="25821" y="1207"/>
                  </a:lnTo>
                  <a:lnTo>
                    <a:pt x="23910" y="436"/>
                  </a:lnTo>
                  <a:lnTo>
                    <a:pt x="21831" y="34"/>
                  </a:lnTo>
                  <a:lnTo>
                    <a:pt x="20724" y="0"/>
                  </a:lnTo>
                  <a:close/>
                </a:path>
              </a:pathLst>
            </a:custGeom>
            <a:solidFill>
              <a:srgbClr val="CFF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1061140" y="2433739"/>
              <a:ext cx="873964" cy="329434"/>
            </a:xfrm>
            <a:custGeom>
              <a:rect b="b" l="l" r="r" t="t"/>
              <a:pathLst>
                <a:path extrusionOk="0" h="12274" w="32562">
                  <a:moveTo>
                    <a:pt x="17807" y="1"/>
                  </a:moveTo>
                  <a:lnTo>
                    <a:pt x="17035" y="34"/>
                  </a:lnTo>
                  <a:lnTo>
                    <a:pt x="15560" y="269"/>
                  </a:lnTo>
                  <a:lnTo>
                    <a:pt x="14151" y="739"/>
                  </a:lnTo>
                  <a:lnTo>
                    <a:pt x="12844" y="1409"/>
                  </a:lnTo>
                  <a:lnTo>
                    <a:pt x="11703" y="2248"/>
                  </a:lnTo>
                  <a:lnTo>
                    <a:pt x="10664" y="3254"/>
                  </a:lnTo>
                  <a:lnTo>
                    <a:pt x="9792" y="4427"/>
                  </a:lnTo>
                  <a:lnTo>
                    <a:pt x="9121" y="5701"/>
                  </a:lnTo>
                  <a:lnTo>
                    <a:pt x="8887" y="6372"/>
                  </a:lnTo>
                  <a:lnTo>
                    <a:pt x="8317" y="6171"/>
                  </a:lnTo>
                  <a:lnTo>
                    <a:pt x="7076" y="5936"/>
                  </a:lnTo>
                  <a:lnTo>
                    <a:pt x="6439" y="5903"/>
                  </a:lnTo>
                  <a:lnTo>
                    <a:pt x="5768" y="5936"/>
                  </a:lnTo>
                  <a:lnTo>
                    <a:pt x="4527" y="6171"/>
                  </a:lnTo>
                  <a:lnTo>
                    <a:pt x="3387" y="6674"/>
                  </a:lnTo>
                  <a:lnTo>
                    <a:pt x="2348" y="7345"/>
                  </a:lnTo>
                  <a:lnTo>
                    <a:pt x="1476" y="8216"/>
                  </a:lnTo>
                  <a:lnTo>
                    <a:pt x="772" y="9222"/>
                  </a:lnTo>
                  <a:lnTo>
                    <a:pt x="302" y="10363"/>
                  </a:lnTo>
                  <a:lnTo>
                    <a:pt x="34" y="11603"/>
                  </a:lnTo>
                  <a:lnTo>
                    <a:pt x="0" y="12274"/>
                  </a:lnTo>
                  <a:lnTo>
                    <a:pt x="32561" y="12274"/>
                  </a:lnTo>
                  <a:lnTo>
                    <a:pt x="32360" y="11536"/>
                  </a:lnTo>
                  <a:lnTo>
                    <a:pt x="31589" y="10296"/>
                  </a:lnTo>
                  <a:lnTo>
                    <a:pt x="30449" y="9390"/>
                  </a:lnTo>
                  <a:lnTo>
                    <a:pt x="29040" y="8854"/>
                  </a:lnTo>
                  <a:lnTo>
                    <a:pt x="28269" y="8820"/>
                  </a:lnTo>
                  <a:lnTo>
                    <a:pt x="27732" y="8854"/>
                  </a:lnTo>
                  <a:lnTo>
                    <a:pt x="27229" y="8954"/>
                  </a:lnTo>
                  <a:lnTo>
                    <a:pt x="27129" y="8015"/>
                  </a:lnTo>
                  <a:lnTo>
                    <a:pt x="26693" y="6272"/>
                  </a:lnTo>
                  <a:lnTo>
                    <a:pt x="25955" y="4662"/>
                  </a:lnTo>
                  <a:lnTo>
                    <a:pt x="24916" y="3220"/>
                  </a:lnTo>
                  <a:lnTo>
                    <a:pt x="23641" y="2013"/>
                  </a:lnTo>
                  <a:lnTo>
                    <a:pt x="22166" y="1074"/>
                  </a:lnTo>
                  <a:lnTo>
                    <a:pt x="20523" y="403"/>
                  </a:lnTo>
                  <a:lnTo>
                    <a:pt x="18745" y="34"/>
                  </a:lnTo>
                  <a:lnTo>
                    <a:pt x="17807" y="1"/>
                  </a:lnTo>
                  <a:close/>
                </a:path>
              </a:pathLst>
            </a:custGeom>
            <a:solidFill>
              <a:srgbClr val="CFF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2650638" y="729964"/>
              <a:ext cx="1017048" cy="382524"/>
            </a:xfrm>
            <a:custGeom>
              <a:rect b="b" l="l" r="r" t="t"/>
              <a:pathLst>
                <a:path extrusionOk="0" h="14252" w="37893">
                  <a:moveTo>
                    <a:pt x="19852" y="0"/>
                  </a:moveTo>
                  <a:lnTo>
                    <a:pt x="18108" y="302"/>
                  </a:lnTo>
                  <a:lnTo>
                    <a:pt x="16499" y="838"/>
                  </a:lnTo>
                  <a:lnTo>
                    <a:pt x="14990" y="1610"/>
                  </a:lnTo>
                  <a:lnTo>
                    <a:pt x="13615" y="2582"/>
                  </a:lnTo>
                  <a:lnTo>
                    <a:pt x="12441" y="3756"/>
                  </a:lnTo>
                  <a:lnTo>
                    <a:pt x="11435" y="5131"/>
                  </a:lnTo>
                  <a:lnTo>
                    <a:pt x="10664" y="6606"/>
                  </a:lnTo>
                  <a:lnTo>
                    <a:pt x="10362" y="7411"/>
                  </a:lnTo>
                  <a:lnTo>
                    <a:pt x="9691" y="7143"/>
                  </a:lnTo>
                  <a:lnTo>
                    <a:pt x="8249" y="6874"/>
                  </a:lnTo>
                  <a:lnTo>
                    <a:pt x="7512" y="6841"/>
                  </a:lnTo>
                  <a:lnTo>
                    <a:pt x="6740" y="6874"/>
                  </a:lnTo>
                  <a:lnTo>
                    <a:pt x="5299" y="7176"/>
                  </a:lnTo>
                  <a:lnTo>
                    <a:pt x="3957" y="7746"/>
                  </a:lnTo>
                  <a:lnTo>
                    <a:pt x="2750" y="8518"/>
                  </a:lnTo>
                  <a:lnTo>
                    <a:pt x="1744" y="9524"/>
                  </a:lnTo>
                  <a:lnTo>
                    <a:pt x="939" y="10731"/>
                  </a:lnTo>
                  <a:lnTo>
                    <a:pt x="369" y="12039"/>
                  </a:lnTo>
                  <a:lnTo>
                    <a:pt x="34" y="13481"/>
                  </a:lnTo>
                  <a:lnTo>
                    <a:pt x="0" y="14252"/>
                  </a:lnTo>
                  <a:lnTo>
                    <a:pt x="37893" y="14252"/>
                  </a:lnTo>
                  <a:lnTo>
                    <a:pt x="37658" y="13413"/>
                  </a:lnTo>
                  <a:lnTo>
                    <a:pt x="36753" y="11972"/>
                  </a:lnTo>
                  <a:lnTo>
                    <a:pt x="35445" y="10898"/>
                  </a:lnTo>
                  <a:lnTo>
                    <a:pt x="33835" y="10295"/>
                  </a:lnTo>
                  <a:lnTo>
                    <a:pt x="32930" y="10228"/>
                  </a:lnTo>
                  <a:lnTo>
                    <a:pt x="32293" y="10261"/>
                  </a:lnTo>
                  <a:lnTo>
                    <a:pt x="31689" y="10395"/>
                  </a:lnTo>
                  <a:lnTo>
                    <a:pt x="31622" y="9322"/>
                  </a:lnTo>
                  <a:lnTo>
                    <a:pt x="31086" y="7277"/>
                  </a:lnTo>
                  <a:lnTo>
                    <a:pt x="30214" y="5399"/>
                  </a:lnTo>
                  <a:lnTo>
                    <a:pt x="29040" y="3756"/>
                  </a:lnTo>
                  <a:lnTo>
                    <a:pt x="27565" y="2347"/>
                  </a:lnTo>
                  <a:lnTo>
                    <a:pt x="25821" y="1207"/>
                  </a:lnTo>
                  <a:lnTo>
                    <a:pt x="23910" y="436"/>
                  </a:lnTo>
                  <a:lnTo>
                    <a:pt x="21830" y="34"/>
                  </a:lnTo>
                  <a:lnTo>
                    <a:pt x="20724" y="0"/>
                  </a:lnTo>
                  <a:close/>
                </a:path>
              </a:pathLst>
            </a:custGeom>
            <a:solidFill>
              <a:srgbClr val="CFF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0" name="Google Shape;240;p4"/>
            <p:cNvGrpSpPr/>
            <p:nvPr/>
          </p:nvGrpSpPr>
          <p:grpSpPr>
            <a:xfrm>
              <a:off x="2284318" y="2537531"/>
              <a:ext cx="1437389" cy="1437408"/>
              <a:chOff x="2284318" y="2537531"/>
              <a:chExt cx="1437389" cy="1437408"/>
            </a:xfrm>
          </p:grpSpPr>
          <p:sp>
            <p:nvSpPr>
              <p:cNvPr id="241" name="Google Shape;241;p4"/>
              <p:cNvSpPr/>
              <p:nvPr/>
            </p:nvSpPr>
            <p:spPr>
              <a:xfrm>
                <a:off x="2866651" y="2537531"/>
                <a:ext cx="272721" cy="177359"/>
              </a:xfrm>
              <a:custGeom>
                <a:rect b="b" l="l" r="r" t="t"/>
                <a:pathLst>
                  <a:path extrusionOk="0" h="6608" w="10161">
                    <a:moveTo>
                      <a:pt x="2113" y="1"/>
                    </a:moveTo>
                    <a:lnTo>
                      <a:pt x="1744" y="35"/>
                    </a:lnTo>
                    <a:lnTo>
                      <a:pt x="1207" y="470"/>
                    </a:lnTo>
                    <a:lnTo>
                      <a:pt x="1107" y="839"/>
                    </a:lnTo>
                    <a:lnTo>
                      <a:pt x="0" y="6607"/>
                    </a:lnTo>
                    <a:lnTo>
                      <a:pt x="10161" y="6607"/>
                    </a:lnTo>
                    <a:lnTo>
                      <a:pt x="9054" y="839"/>
                    </a:lnTo>
                    <a:lnTo>
                      <a:pt x="8920" y="470"/>
                    </a:lnTo>
                    <a:lnTo>
                      <a:pt x="8384" y="35"/>
                    </a:lnTo>
                    <a:lnTo>
                      <a:pt x="8015" y="1"/>
                    </a:lnTo>
                    <a:close/>
                  </a:path>
                </a:pathLst>
              </a:custGeom>
              <a:solidFill>
                <a:srgbClr val="76D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>
                <a:off x="2431028" y="2684241"/>
                <a:ext cx="285336" cy="285336"/>
              </a:xfrm>
              <a:custGeom>
                <a:rect b="b" l="l" r="r" t="t"/>
                <a:pathLst>
                  <a:path extrusionOk="0" h="10631" w="10631">
                    <a:moveTo>
                      <a:pt x="5433" y="1"/>
                    </a:moveTo>
                    <a:lnTo>
                      <a:pt x="4762" y="68"/>
                    </a:lnTo>
                    <a:lnTo>
                      <a:pt x="4460" y="269"/>
                    </a:lnTo>
                    <a:lnTo>
                      <a:pt x="2515" y="2248"/>
                    </a:lnTo>
                    <a:lnTo>
                      <a:pt x="2247" y="2516"/>
                    </a:lnTo>
                    <a:lnTo>
                      <a:pt x="268" y="4461"/>
                    </a:lnTo>
                    <a:lnTo>
                      <a:pt x="67" y="4763"/>
                    </a:lnTo>
                    <a:lnTo>
                      <a:pt x="0" y="5433"/>
                    </a:lnTo>
                    <a:lnTo>
                      <a:pt x="168" y="5769"/>
                    </a:lnTo>
                    <a:lnTo>
                      <a:pt x="3454" y="10631"/>
                    </a:lnTo>
                    <a:lnTo>
                      <a:pt x="6908" y="7177"/>
                    </a:lnTo>
                    <a:lnTo>
                      <a:pt x="7176" y="6909"/>
                    </a:lnTo>
                    <a:lnTo>
                      <a:pt x="10630" y="3455"/>
                    </a:lnTo>
                    <a:lnTo>
                      <a:pt x="5768" y="169"/>
                    </a:lnTo>
                    <a:lnTo>
                      <a:pt x="5433" y="1"/>
                    </a:lnTo>
                    <a:close/>
                  </a:path>
                </a:pathLst>
              </a:custGeom>
              <a:solidFill>
                <a:srgbClr val="76D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>
                <a:off x="2284318" y="3119887"/>
                <a:ext cx="177332" cy="272721"/>
              </a:xfrm>
              <a:custGeom>
                <a:rect b="b" l="l" r="r" t="t"/>
                <a:pathLst>
                  <a:path extrusionOk="0" h="10161" w="6607">
                    <a:moveTo>
                      <a:pt x="6606" y="0"/>
                    </a:moveTo>
                    <a:lnTo>
                      <a:pt x="839" y="1107"/>
                    </a:lnTo>
                    <a:lnTo>
                      <a:pt x="470" y="1207"/>
                    </a:lnTo>
                    <a:lnTo>
                      <a:pt x="34" y="1744"/>
                    </a:lnTo>
                    <a:lnTo>
                      <a:pt x="0" y="2113"/>
                    </a:lnTo>
                    <a:lnTo>
                      <a:pt x="0" y="4896"/>
                    </a:lnTo>
                    <a:lnTo>
                      <a:pt x="0" y="5265"/>
                    </a:lnTo>
                    <a:lnTo>
                      <a:pt x="0" y="8015"/>
                    </a:lnTo>
                    <a:lnTo>
                      <a:pt x="34" y="8383"/>
                    </a:lnTo>
                    <a:lnTo>
                      <a:pt x="470" y="8920"/>
                    </a:lnTo>
                    <a:lnTo>
                      <a:pt x="839" y="9054"/>
                    </a:lnTo>
                    <a:lnTo>
                      <a:pt x="6606" y="10161"/>
                    </a:lnTo>
                    <a:lnTo>
                      <a:pt x="6606" y="5265"/>
                    </a:lnTo>
                    <a:lnTo>
                      <a:pt x="6606" y="4896"/>
                    </a:lnTo>
                    <a:lnTo>
                      <a:pt x="6606" y="0"/>
                    </a:lnTo>
                    <a:close/>
                  </a:path>
                </a:pathLst>
              </a:custGeom>
              <a:solidFill>
                <a:srgbClr val="76D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2431028" y="3542006"/>
                <a:ext cx="285336" cy="286222"/>
              </a:xfrm>
              <a:custGeom>
                <a:rect b="b" l="l" r="r" t="t"/>
                <a:pathLst>
                  <a:path extrusionOk="0" h="10664" w="10631">
                    <a:moveTo>
                      <a:pt x="3454" y="0"/>
                    </a:moveTo>
                    <a:lnTo>
                      <a:pt x="168" y="4863"/>
                    </a:lnTo>
                    <a:lnTo>
                      <a:pt x="0" y="5198"/>
                    </a:lnTo>
                    <a:lnTo>
                      <a:pt x="67" y="5902"/>
                    </a:lnTo>
                    <a:lnTo>
                      <a:pt x="268" y="6204"/>
                    </a:lnTo>
                    <a:lnTo>
                      <a:pt x="2247" y="8149"/>
                    </a:lnTo>
                    <a:lnTo>
                      <a:pt x="2515" y="8417"/>
                    </a:lnTo>
                    <a:lnTo>
                      <a:pt x="4460" y="10362"/>
                    </a:lnTo>
                    <a:lnTo>
                      <a:pt x="4762" y="10597"/>
                    </a:lnTo>
                    <a:lnTo>
                      <a:pt x="5433" y="10664"/>
                    </a:lnTo>
                    <a:lnTo>
                      <a:pt x="5768" y="10496"/>
                    </a:lnTo>
                    <a:lnTo>
                      <a:pt x="10630" y="7176"/>
                    </a:lnTo>
                    <a:lnTo>
                      <a:pt x="7176" y="3722"/>
                    </a:lnTo>
                    <a:lnTo>
                      <a:pt x="6908" y="3454"/>
                    </a:lnTo>
                    <a:lnTo>
                      <a:pt x="3454" y="0"/>
                    </a:lnTo>
                    <a:close/>
                  </a:path>
                </a:pathLst>
              </a:custGeom>
              <a:solidFill>
                <a:srgbClr val="76D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4"/>
              <p:cNvSpPr/>
              <p:nvPr/>
            </p:nvSpPr>
            <p:spPr>
              <a:xfrm>
                <a:off x="2866651" y="3796721"/>
                <a:ext cx="272721" cy="178218"/>
              </a:xfrm>
              <a:custGeom>
                <a:rect b="b" l="l" r="r" t="t"/>
                <a:pathLst>
                  <a:path extrusionOk="0" h="6640" w="10161">
                    <a:moveTo>
                      <a:pt x="0" y="0"/>
                    </a:moveTo>
                    <a:lnTo>
                      <a:pt x="1107" y="5801"/>
                    </a:lnTo>
                    <a:lnTo>
                      <a:pt x="1207" y="6137"/>
                    </a:lnTo>
                    <a:lnTo>
                      <a:pt x="1744" y="6573"/>
                    </a:lnTo>
                    <a:lnTo>
                      <a:pt x="2113" y="6640"/>
                    </a:lnTo>
                    <a:lnTo>
                      <a:pt x="8015" y="6640"/>
                    </a:lnTo>
                    <a:lnTo>
                      <a:pt x="8384" y="6573"/>
                    </a:lnTo>
                    <a:lnTo>
                      <a:pt x="8920" y="6137"/>
                    </a:lnTo>
                    <a:lnTo>
                      <a:pt x="9054" y="5801"/>
                    </a:lnTo>
                    <a:lnTo>
                      <a:pt x="10161" y="0"/>
                    </a:lnTo>
                    <a:close/>
                  </a:path>
                </a:pathLst>
              </a:custGeom>
              <a:solidFill>
                <a:srgbClr val="76D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4"/>
              <p:cNvSpPr/>
              <p:nvPr/>
            </p:nvSpPr>
            <p:spPr>
              <a:xfrm>
                <a:off x="3288772" y="3542006"/>
                <a:ext cx="286249" cy="286222"/>
              </a:xfrm>
              <a:custGeom>
                <a:rect b="b" l="l" r="r" t="t"/>
                <a:pathLst>
                  <a:path extrusionOk="0" h="10664" w="10665">
                    <a:moveTo>
                      <a:pt x="7177" y="0"/>
                    </a:moveTo>
                    <a:lnTo>
                      <a:pt x="3723" y="3454"/>
                    </a:lnTo>
                    <a:lnTo>
                      <a:pt x="3454" y="3722"/>
                    </a:lnTo>
                    <a:lnTo>
                      <a:pt x="0" y="7176"/>
                    </a:lnTo>
                    <a:lnTo>
                      <a:pt x="4863" y="10496"/>
                    </a:lnTo>
                    <a:lnTo>
                      <a:pt x="5198" y="10664"/>
                    </a:lnTo>
                    <a:lnTo>
                      <a:pt x="5902" y="10597"/>
                    </a:lnTo>
                    <a:lnTo>
                      <a:pt x="6171" y="10362"/>
                    </a:lnTo>
                    <a:lnTo>
                      <a:pt x="8149" y="8417"/>
                    </a:lnTo>
                    <a:lnTo>
                      <a:pt x="8417" y="8149"/>
                    </a:lnTo>
                    <a:lnTo>
                      <a:pt x="10362" y="6204"/>
                    </a:lnTo>
                    <a:lnTo>
                      <a:pt x="10597" y="5902"/>
                    </a:lnTo>
                    <a:lnTo>
                      <a:pt x="10664" y="5198"/>
                    </a:lnTo>
                    <a:lnTo>
                      <a:pt x="10496" y="4863"/>
                    </a:lnTo>
                    <a:lnTo>
                      <a:pt x="7177" y="0"/>
                    </a:lnTo>
                    <a:close/>
                  </a:path>
                </a:pathLst>
              </a:custGeom>
              <a:solidFill>
                <a:srgbClr val="76D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4"/>
              <p:cNvSpPr/>
              <p:nvPr/>
            </p:nvSpPr>
            <p:spPr>
              <a:xfrm>
                <a:off x="3543489" y="3119887"/>
                <a:ext cx="178218" cy="272721"/>
              </a:xfrm>
              <a:custGeom>
                <a:rect b="b" l="l" r="r" t="t"/>
                <a:pathLst>
                  <a:path extrusionOk="0" h="10161" w="6640">
                    <a:moveTo>
                      <a:pt x="0" y="0"/>
                    </a:moveTo>
                    <a:lnTo>
                      <a:pt x="0" y="4896"/>
                    </a:lnTo>
                    <a:lnTo>
                      <a:pt x="0" y="5265"/>
                    </a:lnTo>
                    <a:lnTo>
                      <a:pt x="0" y="10161"/>
                    </a:lnTo>
                    <a:lnTo>
                      <a:pt x="5802" y="9054"/>
                    </a:lnTo>
                    <a:lnTo>
                      <a:pt x="6137" y="8920"/>
                    </a:lnTo>
                    <a:lnTo>
                      <a:pt x="6573" y="8383"/>
                    </a:lnTo>
                    <a:lnTo>
                      <a:pt x="6640" y="8015"/>
                    </a:lnTo>
                    <a:lnTo>
                      <a:pt x="6640" y="5265"/>
                    </a:lnTo>
                    <a:lnTo>
                      <a:pt x="6640" y="4896"/>
                    </a:lnTo>
                    <a:lnTo>
                      <a:pt x="6640" y="2113"/>
                    </a:lnTo>
                    <a:lnTo>
                      <a:pt x="6573" y="1744"/>
                    </a:lnTo>
                    <a:lnTo>
                      <a:pt x="6137" y="1207"/>
                    </a:lnTo>
                    <a:lnTo>
                      <a:pt x="5802" y="11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6D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4"/>
              <p:cNvSpPr/>
              <p:nvPr/>
            </p:nvSpPr>
            <p:spPr>
              <a:xfrm>
                <a:off x="3288772" y="2684241"/>
                <a:ext cx="286249" cy="285336"/>
              </a:xfrm>
              <a:custGeom>
                <a:rect b="b" l="l" r="r" t="t"/>
                <a:pathLst>
                  <a:path extrusionOk="0" h="10631" w="10665">
                    <a:moveTo>
                      <a:pt x="5198" y="1"/>
                    </a:moveTo>
                    <a:lnTo>
                      <a:pt x="4863" y="169"/>
                    </a:lnTo>
                    <a:lnTo>
                      <a:pt x="0" y="3455"/>
                    </a:lnTo>
                    <a:lnTo>
                      <a:pt x="3454" y="6909"/>
                    </a:lnTo>
                    <a:lnTo>
                      <a:pt x="3723" y="7177"/>
                    </a:lnTo>
                    <a:lnTo>
                      <a:pt x="7177" y="10631"/>
                    </a:lnTo>
                    <a:lnTo>
                      <a:pt x="10496" y="5769"/>
                    </a:lnTo>
                    <a:lnTo>
                      <a:pt x="10664" y="5433"/>
                    </a:lnTo>
                    <a:lnTo>
                      <a:pt x="10597" y="4763"/>
                    </a:lnTo>
                    <a:lnTo>
                      <a:pt x="10362" y="4461"/>
                    </a:lnTo>
                    <a:lnTo>
                      <a:pt x="8417" y="2516"/>
                    </a:lnTo>
                    <a:lnTo>
                      <a:pt x="8149" y="2248"/>
                    </a:lnTo>
                    <a:lnTo>
                      <a:pt x="6171" y="269"/>
                    </a:lnTo>
                    <a:lnTo>
                      <a:pt x="5902" y="68"/>
                    </a:lnTo>
                    <a:lnTo>
                      <a:pt x="5198" y="1"/>
                    </a:lnTo>
                    <a:close/>
                  </a:path>
                </a:pathLst>
              </a:custGeom>
              <a:solidFill>
                <a:srgbClr val="76D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4"/>
              <p:cNvSpPr/>
              <p:nvPr/>
            </p:nvSpPr>
            <p:spPr>
              <a:xfrm>
                <a:off x="2392324" y="2645537"/>
                <a:ext cx="1221354" cy="1221381"/>
              </a:xfrm>
              <a:custGeom>
                <a:rect b="b" l="l" r="r" t="t"/>
                <a:pathLst>
                  <a:path extrusionOk="0" h="45506" w="45505">
                    <a:moveTo>
                      <a:pt x="22736" y="10296"/>
                    </a:moveTo>
                    <a:lnTo>
                      <a:pt x="24010" y="10329"/>
                    </a:lnTo>
                    <a:lnTo>
                      <a:pt x="26458" y="10832"/>
                    </a:lnTo>
                    <a:lnTo>
                      <a:pt x="28671" y="11771"/>
                    </a:lnTo>
                    <a:lnTo>
                      <a:pt x="30683" y="13113"/>
                    </a:lnTo>
                    <a:lnTo>
                      <a:pt x="32360" y="14823"/>
                    </a:lnTo>
                    <a:lnTo>
                      <a:pt x="33701" y="16801"/>
                    </a:lnTo>
                    <a:lnTo>
                      <a:pt x="34640" y="19048"/>
                    </a:lnTo>
                    <a:lnTo>
                      <a:pt x="35143" y="21462"/>
                    </a:lnTo>
                    <a:lnTo>
                      <a:pt x="35210" y="22737"/>
                    </a:lnTo>
                    <a:lnTo>
                      <a:pt x="35143" y="24011"/>
                    </a:lnTo>
                    <a:lnTo>
                      <a:pt x="34640" y="26459"/>
                    </a:lnTo>
                    <a:lnTo>
                      <a:pt x="33701" y="28672"/>
                    </a:lnTo>
                    <a:lnTo>
                      <a:pt x="32360" y="30684"/>
                    </a:lnTo>
                    <a:lnTo>
                      <a:pt x="30683" y="32361"/>
                    </a:lnTo>
                    <a:lnTo>
                      <a:pt x="28671" y="33702"/>
                    </a:lnTo>
                    <a:lnTo>
                      <a:pt x="26458" y="34641"/>
                    </a:lnTo>
                    <a:lnTo>
                      <a:pt x="24010" y="35144"/>
                    </a:lnTo>
                    <a:lnTo>
                      <a:pt x="22736" y="35211"/>
                    </a:lnTo>
                    <a:lnTo>
                      <a:pt x="21462" y="35144"/>
                    </a:lnTo>
                    <a:lnTo>
                      <a:pt x="19047" y="34641"/>
                    </a:lnTo>
                    <a:lnTo>
                      <a:pt x="16800" y="33702"/>
                    </a:lnTo>
                    <a:lnTo>
                      <a:pt x="14822" y="32361"/>
                    </a:lnTo>
                    <a:lnTo>
                      <a:pt x="13112" y="30684"/>
                    </a:lnTo>
                    <a:lnTo>
                      <a:pt x="11770" y="28672"/>
                    </a:lnTo>
                    <a:lnTo>
                      <a:pt x="10831" y="26459"/>
                    </a:lnTo>
                    <a:lnTo>
                      <a:pt x="10328" y="24011"/>
                    </a:lnTo>
                    <a:lnTo>
                      <a:pt x="10295" y="22737"/>
                    </a:lnTo>
                    <a:lnTo>
                      <a:pt x="10328" y="21462"/>
                    </a:lnTo>
                    <a:lnTo>
                      <a:pt x="10831" y="19048"/>
                    </a:lnTo>
                    <a:lnTo>
                      <a:pt x="11770" y="16801"/>
                    </a:lnTo>
                    <a:lnTo>
                      <a:pt x="13112" y="14823"/>
                    </a:lnTo>
                    <a:lnTo>
                      <a:pt x="14822" y="13113"/>
                    </a:lnTo>
                    <a:lnTo>
                      <a:pt x="16800" y="11771"/>
                    </a:lnTo>
                    <a:lnTo>
                      <a:pt x="19047" y="10832"/>
                    </a:lnTo>
                    <a:lnTo>
                      <a:pt x="21462" y="10329"/>
                    </a:lnTo>
                    <a:lnTo>
                      <a:pt x="22736" y="10296"/>
                    </a:lnTo>
                    <a:close/>
                    <a:moveTo>
                      <a:pt x="21562" y="1"/>
                    </a:moveTo>
                    <a:lnTo>
                      <a:pt x="19282" y="236"/>
                    </a:lnTo>
                    <a:lnTo>
                      <a:pt x="17069" y="705"/>
                    </a:lnTo>
                    <a:lnTo>
                      <a:pt x="14923" y="1376"/>
                    </a:lnTo>
                    <a:lnTo>
                      <a:pt x="12877" y="2248"/>
                    </a:lnTo>
                    <a:lnTo>
                      <a:pt x="10932" y="3287"/>
                    </a:lnTo>
                    <a:lnTo>
                      <a:pt x="9121" y="4494"/>
                    </a:lnTo>
                    <a:lnTo>
                      <a:pt x="7445" y="5903"/>
                    </a:lnTo>
                    <a:lnTo>
                      <a:pt x="5902" y="7445"/>
                    </a:lnTo>
                    <a:lnTo>
                      <a:pt x="4494" y="9122"/>
                    </a:lnTo>
                    <a:lnTo>
                      <a:pt x="3286" y="10933"/>
                    </a:lnTo>
                    <a:lnTo>
                      <a:pt x="2213" y="12878"/>
                    </a:lnTo>
                    <a:lnTo>
                      <a:pt x="1375" y="14923"/>
                    </a:lnTo>
                    <a:lnTo>
                      <a:pt x="704" y="17069"/>
                    </a:lnTo>
                    <a:lnTo>
                      <a:pt x="235" y="19283"/>
                    </a:lnTo>
                    <a:lnTo>
                      <a:pt x="0" y="21563"/>
                    </a:lnTo>
                    <a:lnTo>
                      <a:pt x="0" y="22737"/>
                    </a:lnTo>
                    <a:lnTo>
                      <a:pt x="0" y="23910"/>
                    </a:lnTo>
                    <a:lnTo>
                      <a:pt x="235" y="26224"/>
                    </a:lnTo>
                    <a:lnTo>
                      <a:pt x="704" y="28437"/>
                    </a:lnTo>
                    <a:lnTo>
                      <a:pt x="1375" y="30583"/>
                    </a:lnTo>
                    <a:lnTo>
                      <a:pt x="2213" y="32595"/>
                    </a:lnTo>
                    <a:lnTo>
                      <a:pt x="3286" y="34540"/>
                    </a:lnTo>
                    <a:lnTo>
                      <a:pt x="4494" y="36351"/>
                    </a:lnTo>
                    <a:lnTo>
                      <a:pt x="5902" y="38061"/>
                    </a:lnTo>
                    <a:lnTo>
                      <a:pt x="7445" y="39604"/>
                    </a:lnTo>
                    <a:lnTo>
                      <a:pt x="9121" y="40979"/>
                    </a:lnTo>
                    <a:lnTo>
                      <a:pt x="10932" y="42219"/>
                    </a:lnTo>
                    <a:lnTo>
                      <a:pt x="12877" y="43259"/>
                    </a:lnTo>
                    <a:lnTo>
                      <a:pt x="14923" y="44131"/>
                    </a:lnTo>
                    <a:lnTo>
                      <a:pt x="17069" y="44802"/>
                    </a:lnTo>
                    <a:lnTo>
                      <a:pt x="19282" y="45237"/>
                    </a:lnTo>
                    <a:lnTo>
                      <a:pt x="21562" y="45472"/>
                    </a:lnTo>
                    <a:lnTo>
                      <a:pt x="22736" y="45506"/>
                    </a:lnTo>
                    <a:lnTo>
                      <a:pt x="23909" y="45472"/>
                    </a:lnTo>
                    <a:lnTo>
                      <a:pt x="26223" y="45237"/>
                    </a:lnTo>
                    <a:lnTo>
                      <a:pt x="28436" y="44802"/>
                    </a:lnTo>
                    <a:lnTo>
                      <a:pt x="30583" y="44131"/>
                    </a:lnTo>
                    <a:lnTo>
                      <a:pt x="32595" y="43259"/>
                    </a:lnTo>
                    <a:lnTo>
                      <a:pt x="34540" y="42219"/>
                    </a:lnTo>
                    <a:lnTo>
                      <a:pt x="36350" y="40979"/>
                    </a:lnTo>
                    <a:lnTo>
                      <a:pt x="38027" y="39604"/>
                    </a:lnTo>
                    <a:lnTo>
                      <a:pt x="39603" y="38061"/>
                    </a:lnTo>
                    <a:lnTo>
                      <a:pt x="40978" y="36351"/>
                    </a:lnTo>
                    <a:lnTo>
                      <a:pt x="42219" y="34540"/>
                    </a:lnTo>
                    <a:lnTo>
                      <a:pt x="43258" y="32595"/>
                    </a:lnTo>
                    <a:lnTo>
                      <a:pt x="44130" y="30583"/>
                    </a:lnTo>
                    <a:lnTo>
                      <a:pt x="44767" y="28437"/>
                    </a:lnTo>
                    <a:lnTo>
                      <a:pt x="45237" y="26224"/>
                    </a:lnTo>
                    <a:lnTo>
                      <a:pt x="45471" y="23910"/>
                    </a:lnTo>
                    <a:lnTo>
                      <a:pt x="45505" y="22737"/>
                    </a:lnTo>
                    <a:lnTo>
                      <a:pt x="45471" y="21563"/>
                    </a:lnTo>
                    <a:lnTo>
                      <a:pt x="45237" y="19283"/>
                    </a:lnTo>
                    <a:lnTo>
                      <a:pt x="44767" y="17069"/>
                    </a:lnTo>
                    <a:lnTo>
                      <a:pt x="44130" y="14923"/>
                    </a:lnTo>
                    <a:lnTo>
                      <a:pt x="43258" y="12878"/>
                    </a:lnTo>
                    <a:lnTo>
                      <a:pt x="42219" y="10933"/>
                    </a:lnTo>
                    <a:lnTo>
                      <a:pt x="40978" y="9122"/>
                    </a:lnTo>
                    <a:lnTo>
                      <a:pt x="39603" y="7445"/>
                    </a:lnTo>
                    <a:lnTo>
                      <a:pt x="38027" y="5903"/>
                    </a:lnTo>
                    <a:lnTo>
                      <a:pt x="36350" y="4494"/>
                    </a:lnTo>
                    <a:lnTo>
                      <a:pt x="34540" y="3287"/>
                    </a:lnTo>
                    <a:lnTo>
                      <a:pt x="32595" y="2248"/>
                    </a:lnTo>
                    <a:lnTo>
                      <a:pt x="30583" y="1376"/>
                    </a:lnTo>
                    <a:lnTo>
                      <a:pt x="28436" y="705"/>
                    </a:lnTo>
                    <a:lnTo>
                      <a:pt x="26223" y="236"/>
                    </a:lnTo>
                    <a:lnTo>
                      <a:pt x="23909" y="1"/>
                    </a:lnTo>
                    <a:close/>
                  </a:path>
                </a:pathLst>
              </a:custGeom>
              <a:solidFill>
                <a:srgbClr val="76D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0" name="Google Shape;250;p4"/>
            <p:cNvSpPr/>
            <p:nvPr/>
          </p:nvSpPr>
          <p:spPr>
            <a:xfrm>
              <a:off x="2584932" y="2838170"/>
              <a:ext cx="835261" cy="835261"/>
            </a:xfrm>
            <a:custGeom>
              <a:rect b="b" l="l" r="r" t="t"/>
              <a:pathLst>
                <a:path extrusionOk="0" h="31120" w="31120">
                  <a:moveTo>
                    <a:pt x="15560" y="3119"/>
                  </a:moveTo>
                  <a:lnTo>
                    <a:pt x="16834" y="3152"/>
                  </a:lnTo>
                  <a:lnTo>
                    <a:pt x="19282" y="3655"/>
                  </a:lnTo>
                  <a:lnTo>
                    <a:pt x="21495" y="4594"/>
                  </a:lnTo>
                  <a:lnTo>
                    <a:pt x="23507" y="5936"/>
                  </a:lnTo>
                  <a:lnTo>
                    <a:pt x="25184" y="7646"/>
                  </a:lnTo>
                  <a:lnTo>
                    <a:pt x="26525" y="9624"/>
                  </a:lnTo>
                  <a:lnTo>
                    <a:pt x="27464" y="11871"/>
                  </a:lnTo>
                  <a:lnTo>
                    <a:pt x="27967" y="14285"/>
                  </a:lnTo>
                  <a:lnTo>
                    <a:pt x="28034" y="15560"/>
                  </a:lnTo>
                  <a:lnTo>
                    <a:pt x="27967" y="16834"/>
                  </a:lnTo>
                  <a:lnTo>
                    <a:pt x="27464" y="19282"/>
                  </a:lnTo>
                  <a:lnTo>
                    <a:pt x="26525" y="21495"/>
                  </a:lnTo>
                  <a:lnTo>
                    <a:pt x="25184" y="23507"/>
                  </a:lnTo>
                  <a:lnTo>
                    <a:pt x="23507" y="25184"/>
                  </a:lnTo>
                  <a:lnTo>
                    <a:pt x="21495" y="26525"/>
                  </a:lnTo>
                  <a:lnTo>
                    <a:pt x="19282" y="27464"/>
                  </a:lnTo>
                  <a:lnTo>
                    <a:pt x="16834" y="27967"/>
                  </a:lnTo>
                  <a:lnTo>
                    <a:pt x="15560" y="28034"/>
                  </a:lnTo>
                  <a:lnTo>
                    <a:pt x="14286" y="27967"/>
                  </a:lnTo>
                  <a:lnTo>
                    <a:pt x="11871" y="27464"/>
                  </a:lnTo>
                  <a:lnTo>
                    <a:pt x="9624" y="26525"/>
                  </a:lnTo>
                  <a:lnTo>
                    <a:pt x="7646" y="25184"/>
                  </a:lnTo>
                  <a:lnTo>
                    <a:pt x="5936" y="23507"/>
                  </a:lnTo>
                  <a:lnTo>
                    <a:pt x="4594" y="21495"/>
                  </a:lnTo>
                  <a:lnTo>
                    <a:pt x="3655" y="19282"/>
                  </a:lnTo>
                  <a:lnTo>
                    <a:pt x="3152" y="16834"/>
                  </a:lnTo>
                  <a:lnTo>
                    <a:pt x="3119" y="15560"/>
                  </a:lnTo>
                  <a:lnTo>
                    <a:pt x="3152" y="14285"/>
                  </a:lnTo>
                  <a:lnTo>
                    <a:pt x="3655" y="11871"/>
                  </a:lnTo>
                  <a:lnTo>
                    <a:pt x="4594" y="9624"/>
                  </a:lnTo>
                  <a:lnTo>
                    <a:pt x="5936" y="7646"/>
                  </a:lnTo>
                  <a:lnTo>
                    <a:pt x="7646" y="5936"/>
                  </a:lnTo>
                  <a:lnTo>
                    <a:pt x="9624" y="4594"/>
                  </a:lnTo>
                  <a:lnTo>
                    <a:pt x="11871" y="3655"/>
                  </a:lnTo>
                  <a:lnTo>
                    <a:pt x="14286" y="3152"/>
                  </a:lnTo>
                  <a:lnTo>
                    <a:pt x="15560" y="3119"/>
                  </a:lnTo>
                  <a:close/>
                  <a:moveTo>
                    <a:pt x="15560" y="0"/>
                  </a:moveTo>
                  <a:lnTo>
                    <a:pt x="14755" y="34"/>
                  </a:lnTo>
                  <a:lnTo>
                    <a:pt x="13212" y="168"/>
                  </a:lnTo>
                  <a:lnTo>
                    <a:pt x="10932" y="671"/>
                  </a:lnTo>
                  <a:lnTo>
                    <a:pt x="8149" y="1878"/>
                  </a:lnTo>
                  <a:lnTo>
                    <a:pt x="5667" y="3555"/>
                  </a:lnTo>
                  <a:lnTo>
                    <a:pt x="3555" y="5667"/>
                  </a:lnTo>
                  <a:lnTo>
                    <a:pt x="1878" y="8149"/>
                  </a:lnTo>
                  <a:lnTo>
                    <a:pt x="671" y="10932"/>
                  </a:lnTo>
                  <a:lnTo>
                    <a:pt x="168" y="13212"/>
                  </a:lnTo>
                  <a:lnTo>
                    <a:pt x="34" y="14755"/>
                  </a:lnTo>
                  <a:lnTo>
                    <a:pt x="0" y="15560"/>
                  </a:lnTo>
                  <a:lnTo>
                    <a:pt x="34" y="16364"/>
                  </a:lnTo>
                  <a:lnTo>
                    <a:pt x="168" y="17940"/>
                  </a:lnTo>
                  <a:lnTo>
                    <a:pt x="671" y="20187"/>
                  </a:lnTo>
                  <a:lnTo>
                    <a:pt x="1878" y="23004"/>
                  </a:lnTo>
                  <a:lnTo>
                    <a:pt x="3555" y="25485"/>
                  </a:lnTo>
                  <a:lnTo>
                    <a:pt x="5667" y="27598"/>
                  </a:lnTo>
                  <a:lnTo>
                    <a:pt x="8149" y="29275"/>
                  </a:lnTo>
                  <a:lnTo>
                    <a:pt x="10932" y="30448"/>
                  </a:lnTo>
                  <a:lnTo>
                    <a:pt x="13212" y="30951"/>
                  </a:lnTo>
                  <a:lnTo>
                    <a:pt x="14755" y="31119"/>
                  </a:lnTo>
                  <a:lnTo>
                    <a:pt x="16365" y="31119"/>
                  </a:lnTo>
                  <a:lnTo>
                    <a:pt x="17941" y="30951"/>
                  </a:lnTo>
                  <a:lnTo>
                    <a:pt x="20187" y="30448"/>
                  </a:lnTo>
                  <a:lnTo>
                    <a:pt x="23004" y="29275"/>
                  </a:lnTo>
                  <a:lnTo>
                    <a:pt x="25486" y="27598"/>
                  </a:lnTo>
                  <a:lnTo>
                    <a:pt x="27598" y="25485"/>
                  </a:lnTo>
                  <a:lnTo>
                    <a:pt x="29275" y="23004"/>
                  </a:lnTo>
                  <a:lnTo>
                    <a:pt x="30449" y="20187"/>
                  </a:lnTo>
                  <a:lnTo>
                    <a:pt x="30952" y="17940"/>
                  </a:lnTo>
                  <a:lnTo>
                    <a:pt x="31119" y="16364"/>
                  </a:lnTo>
                  <a:lnTo>
                    <a:pt x="31119" y="15560"/>
                  </a:lnTo>
                  <a:lnTo>
                    <a:pt x="31119" y="14755"/>
                  </a:lnTo>
                  <a:lnTo>
                    <a:pt x="30952" y="13212"/>
                  </a:lnTo>
                  <a:lnTo>
                    <a:pt x="30449" y="10932"/>
                  </a:lnTo>
                  <a:lnTo>
                    <a:pt x="29275" y="8149"/>
                  </a:lnTo>
                  <a:lnTo>
                    <a:pt x="27598" y="5667"/>
                  </a:lnTo>
                  <a:lnTo>
                    <a:pt x="25486" y="3555"/>
                  </a:lnTo>
                  <a:lnTo>
                    <a:pt x="23004" y="1878"/>
                  </a:lnTo>
                  <a:lnTo>
                    <a:pt x="20187" y="671"/>
                  </a:lnTo>
                  <a:lnTo>
                    <a:pt x="17941" y="168"/>
                  </a:lnTo>
                  <a:lnTo>
                    <a:pt x="16365" y="34"/>
                  </a:lnTo>
                  <a:lnTo>
                    <a:pt x="15560" y="0"/>
                  </a:lnTo>
                  <a:close/>
                </a:path>
              </a:pathLst>
            </a:custGeom>
            <a:solidFill>
              <a:srgbClr val="02C3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1" name="Google Shape;251;p4"/>
            <p:cNvGrpSpPr/>
            <p:nvPr/>
          </p:nvGrpSpPr>
          <p:grpSpPr>
            <a:xfrm>
              <a:off x="1369860" y="3316090"/>
              <a:ext cx="1144881" cy="1144876"/>
              <a:chOff x="1369860" y="3316090"/>
              <a:chExt cx="1144881" cy="1144876"/>
            </a:xfrm>
          </p:grpSpPr>
          <p:sp>
            <p:nvSpPr>
              <p:cNvPr id="252" name="Google Shape;252;p4"/>
              <p:cNvSpPr/>
              <p:nvPr/>
            </p:nvSpPr>
            <p:spPr>
              <a:xfrm>
                <a:off x="1833369" y="3316090"/>
                <a:ext cx="216948" cy="141339"/>
              </a:xfrm>
              <a:custGeom>
                <a:rect b="b" l="l" r="r" t="t"/>
                <a:pathLst>
                  <a:path extrusionOk="0" h="5266" w="8083">
                    <a:moveTo>
                      <a:pt x="1711" y="0"/>
                    </a:moveTo>
                    <a:lnTo>
                      <a:pt x="1409" y="34"/>
                    </a:lnTo>
                    <a:lnTo>
                      <a:pt x="973" y="403"/>
                    </a:lnTo>
                    <a:lnTo>
                      <a:pt x="906" y="671"/>
                    </a:lnTo>
                    <a:lnTo>
                      <a:pt x="1" y="5265"/>
                    </a:lnTo>
                    <a:lnTo>
                      <a:pt x="8083" y="5265"/>
                    </a:lnTo>
                    <a:lnTo>
                      <a:pt x="7211" y="671"/>
                    </a:lnTo>
                    <a:lnTo>
                      <a:pt x="7144" y="403"/>
                    </a:lnTo>
                    <a:lnTo>
                      <a:pt x="6708" y="34"/>
                    </a:lnTo>
                    <a:lnTo>
                      <a:pt x="6406" y="0"/>
                    </a:lnTo>
                    <a:close/>
                  </a:path>
                </a:pathLst>
              </a:custGeom>
              <a:solidFill>
                <a:srgbClr val="00A8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4"/>
              <p:cNvSpPr/>
              <p:nvPr/>
            </p:nvSpPr>
            <p:spPr>
              <a:xfrm>
                <a:off x="1486858" y="3433088"/>
                <a:ext cx="227737" cy="226852"/>
              </a:xfrm>
              <a:custGeom>
                <a:rect b="b" l="l" r="r" t="t"/>
                <a:pathLst>
                  <a:path extrusionOk="0" h="8452" w="8485">
                    <a:moveTo>
                      <a:pt x="4326" y="1"/>
                    </a:moveTo>
                    <a:lnTo>
                      <a:pt x="3790" y="34"/>
                    </a:lnTo>
                    <a:lnTo>
                      <a:pt x="3555" y="202"/>
                    </a:lnTo>
                    <a:lnTo>
                      <a:pt x="1979" y="1778"/>
                    </a:lnTo>
                    <a:lnTo>
                      <a:pt x="1778" y="1979"/>
                    </a:lnTo>
                    <a:lnTo>
                      <a:pt x="235" y="3555"/>
                    </a:lnTo>
                    <a:lnTo>
                      <a:pt x="34" y="3790"/>
                    </a:lnTo>
                    <a:lnTo>
                      <a:pt x="1" y="4326"/>
                    </a:lnTo>
                    <a:lnTo>
                      <a:pt x="135" y="4595"/>
                    </a:lnTo>
                    <a:lnTo>
                      <a:pt x="2750" y="8451"/>
                    </a:lnTo>
                    <a:lnTo>
                      <a:pt x="5500" y="5701"/>
                    </a:lnTo>
                    <a:lnTo>
                      <a:pt x="5701" y="5500"/>
                    </a:lnTo>
                    <a:lnTo>
                      <a:pt x="8485" y="2750"/>
                    </a:lnTo>
                    <a:lnTo>
                      <a:pt x="4595" y="135"/>
                    </a:lnTo>
                    <a:lnTo>
                      <a:pt x="4326" y="1"/>
                    </a:lnTo>
                    <a:close/>
                  </a:path>
                </a:pathLst>
              </a:custGeom>
              <a:solidFill>
                <a:srgbClr val="00A8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4"/>
              <p:cNvSpPr/>
              <p:nvPr/>
            </p:nvSpPr>
            <p:spPr>
              <a:xfrm>
                <a:off x="1369860" y="3779624"/>
                <a:ext cx="141339" cy="216921"/>
              </a:xfrm>
              <a:custGeom>
                <a:rect b="b" l="l" r="r" t="t"/>
                <a:pathLst>
                  <a:path extrusionOk="0" h="8082" w="5266">
                    <a:moveTo>
                      <a:pt x="5265" y="0"/>
                    </a:moveTo>
                    <a:lnTo>
                      <a:pt x="671" y="872"/>
                    </a:lnTo>
                    <a:lnTo>
                      <a:pt x="403" y="972"/>
                    </a:lnTo>
                    <a:lnTo>
                      <a:pt x="34" y="1408"/>
                    </a:lnTo>
                    <a:lnTo>
                      <a:pt x="0" y="1710"/>
                    </a:lnTo>
                    <a:lnTo>
                      <a:pt x="0" y="3890"/>
                    </a:lnTo>
                    <a:lnTo>
                      <a:pt x="0" y="4192"/>
                    </a:lnTo>
                    <a:lnTo>
                      <a:pt x="0" y="6405"/>
                    </a:lnTo>
                    <a:lnTo>
                      <a:pt x="34" y="6707"/>
                    </a:lnTo>
                    <a:lnTo>
                      <a:pt x="403" y="7109"/>
                    </a:lnTo>
                    <a:lnTo>
                      <a:pt x="671" y="7210"/>
                    </a:lnTo>
                    <a:lnTo>
                      <a:pt x="5265" y="8082"/>
                    </a:lnTo>
                    <a:lnTo>
                      <a:pt x="5265" y="4192"/>
                    </a:lnTo>
                    <a:lnTo>
                      <a:pt x="5265" y="3890"/>
                    </a:lnTo>
                    <a:lnTo>
                      <a:pt x="5265" y="0"/>
                    </a:lnTo>
                    <a:close/>
                  </a:path>
                </a:pathLst>
              </a:custGeom>
              <a:solidFill>
                <a:srgbClr val="00A8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4"/>
              <p:cNvSpPr/>
              <p:nvPr/>
            </p:nvSpPr>
            <p:spPr>
              <a:xfrm>
                <a:off x="1486858" y="4116230"/>
                <a:ext cx="227737" cy="227737"/>
              </a:xfrm>
              <a:custGeom>
                <a:rect b="b" l="l" r="r" t="t"/>
                <a:pathLst>
                  <a:path extrusionOk="0" h="8485" w="8485">
                    <a:moveTo>
                      <a:pt x="2750" y="0"/>
                    </a:moveTo>
                    <a:lnTo>
                      <a:pt x="135" y="3890"/>
                    </a:lnTo>
                    <a:lnTo>
                      <a:pt x="1" y="4125"/>
                    </a:lnTo>
                    <a:lnTo>
                      <a:pt x="34" y="4695"/>
                    </a:lnTo>
                    <a:lnTo>
                      <a:pt x="235" y="4930"/>
                    </a:lnTo>
                    <a:lnTo>
                      <a:pt x="1778" y="6472"/>
                    </a:lnTo>
                    <a:lnTo>
                      <a:pt x="1979" y="6707"/>
                    </a:lnTo>
                    <a:lnTo>
                      <a:pt x="3555" y="8250"/>
                    </a:lnTo>
                    <a:lnTo>
                      <a:pt x="3790" y="8417"/>
                    </a:lnTo>
                    <a:lnTo>
                      <a:pt x="4326" y="8484"/>
                    </a:lnTo>
                    <a:lnTo>
                      <a:pt x="4595" y="8350"/>
                    </a:lnTo>
                    <a:lnTo>
                      <a:pt x="8485" y="5735"/>
                    </a:lnTo>
                    <a:lnTo>
                      <a:pt x="5701" y="2951"/>
                    </a:lnTo>
                    <a:lnTo>
                      <a:pt x="5500" y="2750"/>
                    </a:lnTo>
                    <a:lnTo>
                      <a:pt x="2750" y="0"/>
                    </a:lnTo>
                    <a:close/>
                  </a:path>
                </a:pathLst>
              </a:custGeom>
              <a:solidFill>
                <a:srgbClr val="00A8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4"/>
              <p:cNvSpPr/>
              <p:nvPr/>
            </p:nvSpPr>
            <p:spPr>
              <a:xfrm>
                <a:off x="1833369" y="4319653"/>
                <a:ext cx="216948" cy="141313"/>
              </a:xfrm>
              <a:custGeom>
                <a:rect b="b" l="l" r="r" t="t"/>
                <a:pathLst>
                  <a:path extrusionOk="0" h="5265" w="8083">
                    <a:moveTo>
                      <a:pt x="1" y="0"/>
                    </a:moveTo>
                    <a:lnTo>
                      <a:pt x="906" y="4594"/>
                    </a:lnTo>
                    <a:lnTo>
                      <a:pt x="973" y="4862"/>
                    </a:lnTo>
                    <a:lnTo>
                      <a:pt x="1409" y="5231"/>
                    </a:lnTo>
                    <a:lnTo>
                      <a:pt x="1711" y="5265"/>
                    </a:lnTo>
                    <a:lnTo>
                      <a:pt x="6406" y="5265"/>
                    </a:lnTo>
                    <a:lnTo>
                      <a:pt x="6708" y="5231"/>
                    </a:lnTo>
                    <a:lnTo>
                      <a:pt x="7144" y="4862"/>
                    </a:lnTo>
                    <a:lnTo>
                      <a:pt x="7211" y="4594"/>
                    </a:lnTo>
                    <a:lnTo>
                      <a:pt x="8083" y="0"/>
                    </a:lnTo>
                    <a:close/>
                  </a:path>
                </a:pathLst>
              </a:custGeom>
              <a:solidFill>
                <a:srgbClr val="00A8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4"/>
              <p:cNvSpPr/>
              <p:nvPr/>
            </p:nvSpPr>
            <p:spPr>
              <a:xfrm>
                <a:off x="2170004" y="4116230"/>
                <a:ext cx="227737" cy="227737"/>
              </a:xfrm>
              <a:custGeom>
                <a:rect b="b" l="l" r="r" t="t"/>
                <a:pathLst>
                  <a:path extrusionOk="0" h="8485" w="8485">
                    <a:moveTo>
                      <a:pt x="5735" y="0"/>
                    </a:moveTo>
                    <a:lnTo>
                      <a:pt x="2985" y="2750"/>
                    </a:lnTo>
                    <a:lnTo>
                      <a:pt x="2750" y="2951"/>
                    </a:lnTo>
                    <a:lnTo>
                      <a:pt x="0" y="5735"/>
                    </a:lnTo>
                    <a:lnTo>
                      <a:pt x="3890" y="8350"/>
                    </a:lnTo>
                    <a:lnTo>
                      <a:pt x="4125" y="8484"/>
                    </a:lnTo>
                    <a:lnTo>
                      <a:pt x="4695" y="8417"/>
                    </a:lnTo>
                    <a:lnTo>
                      <a:pt x="4930" y="8250"/>
                    </a:lnTo>
                    <a:lnTo>
                      <a:pt x="6472" y="6707"/>
                    </a:lnTo>
                    <a:lnTo>
                      <a:pt x="6707" y="6472"/>
                    </a:lnTo>
                    <a:lnTo>
                      <a:pt x="8250" y="4930"/>
                    </a:lnTo>
                    <a:lnTo>
                      <a:pt x="8451" y="4695"/>
                    </a:lnTo>
                    <a:lnTo>
                      <a:pt x="8484" y="4125"/>
                    </a:lnTo>
                    <a:lnTo>
                      <a:pt x="8350" y="3890"/>
                    </a:lnTo>
                    <a:lnTo>
                      <a:pt x="5735" y="0"/>
                    </a:lnTo>
                    <a:close/>
                  </a:path>
                </a:pathLst>
              </a:custGeom>
              <a:solidFill>
                <a:srgbClr val="00A8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4"/>
              <p:cNvSpPr/>
              <p:nvPr/>
            </p:nvSpPr>
            <p:spPr>
              <a:xfrm>
                <a:off x="2373402" y="3779624"/>
                <a:ext cx="141339" cy="216921"/>
              </a:xfrm>
              <a:custGeom>
                <a:rect b="b" l="l" r="r" t="t"/>
                <a:pathLst>
                  <a:path extrusionOk="0" h="8082" w="5266">
                    <a:moveTo>
                      <a:pt x="1" y="0"/>
                    </a:moveTo>
                    <a:lnTo>
                      <a:pt x="1" y="3890"/>
                    </a:lnTo>
                    <a:lnTo>
                      <a:pt x="1" y="4192"/>
                    </a:lnTo>
                    <a:lnTo>
                      <a:pt x="1" y="8082"/>
                    </a:lnTo>
                    <a:lnTo>
                      <a:pt x="4595" y="7210"/>
                    </a:lnTo>
                    <a:lnTo>
                      <a:pt x="4863" y="7109"/>
                    </a:lnTo>
                    <a:lnTo>
                      <a:pt x="5232" y="6707"/>
                    </a:lnTo>
                    <a:lnTo>
                      <a:pt x="5266" y="6405"/>
                    </a:lnTo>
                    <a:lnTo>
                      <a:pt x="5266" y="4192"/>
                    </a:lnTo>
                    <a:lnTo>
                      <a:pt x="5266" y="3890"/>
                    </a:lnTo>
                    <a:lnTo>
                      <a:pt x="5266" y="1710"/>
                    </a:lnTo>
                    <a:lnTo>
                      <a:pt x="5232" y="1408"/>
                    </a:lnTo>
                    <a:lnTo>
                      <a:pt x="4863" y="972"/>
                    </a:lnTo>
                    <a:lnTo>
                      <a:pt x="4595" y="8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A8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4"/>
              <p:cNvSpPr/>
              <p:nvPr/>
            </p:nvSpPr>
            <p:spPr>
              <a:xfrm>
                <a:off x="2170004" y="3433088"/>
                <a:ext cx="227737" cy="226852"/>
              </a:xfrm>
              <a:custGeom>
                <a:rect b="b" l="l" r="r" t="t"/>
                <a:pathLst>
                  <a:path extrusionOk="0" h="8452" w="8485">
                    <a:moveTo>
                      <a:pt x="4125" y="1"/>
                    </a:moveTo>
                    <a:lnTo>
                      <a:pt x="3890" y="135"/>
                    </a:lnTo>
                    <a:lnTo>
                      <a:pt x="0" y="2750"/>
                    </a:lnTo>
                    <a:lnTo>
                      <a:pt x="2750" y="5500"/>
                    </a:lnTo>
                    <a:lnTo>
                      <a:pt x="2985" y="5701"/>
                    </a:lnTo>
                    <a:lnTo>
                      <a:pt x="5735" y="8451"/>
                    </a:lnTo>
                    <a:lnTo>
                      <a:pt x="8350" y="4595"/>
                    </a:lnTo>
                    <a:lnTo>
                      <a:pt x="8484" y="4326"/>
                    </a:lnTo>
                    <a:lnTo>
                      <a:pt x="8451" y="3790"/>
                    </a:lnTo>
                    <a:lnTo>
                      <a:pt x="8250" y="3555"/>
                    </a:lnTo>
                    <a:lnTo>
                      <a:pt x="6707" y="1979"/>
                    </a:lnTo>
                    <a:lnTo>
                      <a:pt x="6472" y="1778"/>
                    </a:lnTo>
                    <a:lnTo>
                      <a:pt x="4930" y="202"/>
                    </a:lnTo>
                    <a:lnTo>
                      <a:pt x="4695" y="34"/>
                    </a:lnTo>
                    <a:lnTo>
                      <a:pt x="4125" y="1"/>
                    </a:lnTo>
                    <a:close/>
                  </a:path>
                </a:pathLst>
              </a:custGeom>
              <a:solidFill>
                <a:srgbClr val="00A8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4"/>
              <p:cNvSpPr/>
              <p:nvPr/>
            </p:nvSpPr>
            <p:spPr>
              <a:xfrm>
                <a:off x="1456260" y="3401604"/>
                <a:ext cx="972064" cy="972950"/>
              </a:xfrm>
              <a:custGeom>
                <a:rect b="b" l="l" r="r" t="t"/>
                <a:pathLst>
                  <a:path extrusionOk="0" h="36250" w="36217">
                    <a:moveTo>
                      <a:pt x="18108" y="8216"/>
                    </a:moveTo>
                    <a:lnTo>
                      <a:pt x="19114" y="8249"/>
                    </a:lnTo>
                    <a:lnTo>
                      <a:pt x="21059" y="8652"/>
                    </a:lnTo>
                    <a:lnTo>
                      <a:pt x="22837" y="9389"/>
                    </a:lnTo>
                    <a:lnTo>
                      <a:pt x="24413" y="10462"/>
                    </a:lnTo>
                    <a:lnTo>
                      <a:pt x="25754" y="11804"/>
                    </a:lnTo>
                    <a:lnTo>
                      <a:pt x="26827" y="13413"/>
                    </a:lnTo>
                    <a:lnTo>
                      <a:pt x="27598" y="15191"/>
                    </a:lnTo>
                    <a:lnTo>
                      <a:pt x="28001" y="17102"/>
                    </a:lnTo>
                    <a:lnTo>
                      <a:pt x="28034" y="18142"/>
                    </a:lnTo>
                    <a:lnTo>
                      <a:pt x="28001" y="19148"/>
                    </a:lnTo>
                    <a:lnTo>
                      <a:pt x="27598" y="21092"/>
                    </a:lnTo>
                    <a:lnTo>
                      <a:pt x="26827" y="22870"/>
                    </a:lnTo>
                    <a:lnTo>
                      <a:pt x="25754" y="24446"/>
                    </a:lnTo>
                    <a:lnTo>
                      <a:pt x="24413" y="25787"/>
                    </a:lnTo>
                    <a:lnTo>
                      <a:pt x="22837" y="26860"/>
                    </a:lnTo>
                    <a:lnTo>
                      <a:pt x="21059" y="27631"/>
                    </a:lnTo>
                    <a:lnTo>
                      <a:pt x="19114" y="28034"/>
                    </a:lnTo>
                    <a:lnTo>
                      <a:pt x="18108" y="28067"/>
                    </a:lnTo>
                    <a:lnTo>
                      <a:pt x="17069" y="28034"/>
                    </a:lnTo>
                    <a:lnTo>
                      <a:pt x="15158" y="27631"/>
                    </a:lnTo>
                    <a:lnTo>
                      <a:pt x="13380" y="26860"/>
                    </a:lnTo>
                    <a:lnTo>
                      <a:pt x="11804" y="25787"/>
                    </a:lnTo>
                    <a:lnTo>
                      <a:pt x="10429" y="24446"/>
                    </a:lnTo>
                    <a:lnTo>
                      <a:pt x="9356" y="22870"/>
                    </a:lnTo>
                    <a:lnTo>
                      <a:pt x="8619" y="21092"/>
                    </a:lnTo>
                    <a:lnTo>
                      <a:pt x="8216" y="19148"/>
                    </a:lnTo>
                    <a:lnTo>
                      <a:pt x="8183" y="18142"/>
                    </a:lnTo>
                    <a:lnTo>
                      <a:pt x="8216" y="17102"/>
                    </a:lnTo>
                    <a:lnTo>
                      <a:pt x="8619" y="15191"/>
                    </a:lnTo>
                    <a:lnTo>
                      <a:pt x="9356" y="13413"/>
                    </a:lnTo>
                    <a:lnTo>
                      <a:pt x="10429" y="11804"/>
                    </a:lnTo>
                    <a:lnTo>
                      <a:pt x="11804" y="10462"/>
                    </a:lnTo>
                    <a:lnTo>
                      <a:pt x="13380" y="9389"/>
                    </a:lnTo>
                    <a:lnTo>
                      <a:pt x="15158" y="8652"/>
                    </a:lnTo>
                    <a:lnTo>
                      <a:pt x="17069" y="8249"/>
                    </a:lnTo>
                    <a:lnTo>
                      <a:pt x="18108" y="8216"/>
                    </a:lnTo>
                    <a:close/>
                    <a:moveTo>
                      <a:pt x="18108" y="0"/>
                    </a:moveTo>
                    <a:lnTo>
                      <a:pt x="17170" y="34"/>
                    </a:lnTo>
                    <a:lnTo>
                      <a:pt x="15325" y="201"/>
                    </a:lnTo>
                    <a:lnTo>
                      <a:pt x="13581" y="570"/>
                    </a:lnTo>
                    <a:lnTo>
                      <a:pt x="11871" y="1107"/>
                    </a:lnTo>
                    <a:lnTo>
                      <a:pt x="10262" y="1811"/>
                    </a:lnTo>
                    <a:lnTo>
                      <a:pt x="8719" y="2649"/>
                    </a:lnTo>
                    <a:lnTo>
                      <a:pt x="7244" y="3622"/>
                    </a:lnTo>
                    <a:lnTo>
                      <a:pt x="5902" y="4728"/>
                    </a:lnTo>
                    <a:lnTo>
                      <a:pt x="4695" y="5935"/>
                    </a:lnTo>
                    <a:lnTo>
                      <a:pt x="3589" y="7277"/>
                    </a:lnTo>
                    <a:lnTo>
                      <a:pt x="2616" y="8719"/>
                    </a:lnTo>
                    <a:lnTo>
                      <a:pt x="1778" y="10261"/>
                    </a:lnTo>
                    <a:lnTo>
                      <a:pt x="1074" y="11904"/>
                    </a:lnTo>
                    <a:lnTo>
                      <a:pt x="537" y="13615"/>
                    </a:lnTo>
                    <a:lnTo>
                      <a:pt x="202" y="15358"/>
                    </a:lnTo>
                    <a:lnTo>
                      <a:pt x="0" y="17203"/>
                    </a:lnTo>
                    <a:lnTo>
                      <a:pt x="0" y="18142"/>
                    </a:lnTo>
                    <a:lnTo>
                      <a:pt x="0" y="19080"/>
                    </a:lnTo>
                    <a:lnTo>
                      <a:pt x="202" y="20891"/>
                    </a:lnTo>
                    <a:lnTo>
                      <a:pt x="537" y="22669"/>
                    </a:lnTo>
                    <a:lnTo>
                      <a:pt x="1074" y="24379"/>
                    </a:lnTo>
                    <a:lnTo>
                      <a:pt x="1778" y="25988"/>
                    </a:lnTo>
                    <a:lnTo>
                      <a:pt x="2616" y="27531"/>
                    </a:lnTo>
                    <a:lnTo>
                      <a:pt x="3589" y="28973"/>
                    </a:lnTo>
                    <a:lnTo>
                      <a:pt x="4695" y="30314"/>
                    </a:lnTo>
                    <a:lnTo>
                      <a:pt x="5902" y="31555"/>
                    </a:lnTo>
                    <a:lnTo>
                      <a:pt x="7244" y="32661"/>
                    </a:lnTo>
                    <a:lnTo>
                      <a:pt x="8719" y="33634"/>
                    </a:lnTo>
                    <a:lnTo>
                      <a:pt x="10262" y="34472"/>
                    </a:lnTo>
                    <a:lnTo>
                      <a:pt x="11871" y="35143"/>
                    </a:lnTo>
                    <a:lnTo>
                      <a:pt x="13581" y="35680"/>
                    </a:lnTo>
                    <a:lnTo>
                      <a:pt x="15325" y="36048"/>
                    </a:lnTo>
                    <a:lnTo>
                      <a:pt x="17170" y="36250"/>
                    </a:lnTo>
                    <a:lnTo>
                      <a:pt x="19047" y="36250"/>
                    </a:lnTo>
                    <a:lnTo>
                      <a:pt x="20858" y="36048"/>
                    </a:lnTo>
                    <a:lnTo>
                      <a:pt x="22636" y="35680"/>
                    </a:lnTo>
                    <a:lnTo>
                      <a:pt x="24346" y="35143"/>
                    </a:lnTo>
                    <a:lnTo>
                      <a:pt x="25955" y="34472"/>
                    </a:lnTo>
                    <a:lnTo>
                      <a:pt x="27498" y="33634"/>
                    </a:lnTo>
                    <a:lnTo>
                      <a:pt x="28940" y="32661"/>
                    </a:lnTo>
                    <a:lnTo>
                      <a:pt x="30281" y="31555"/>
                    </a:lnTo>
                    <a:lnTo>
                      <a:pt x="31522" y="30314"/>
                    </a:lnTo>
                    <a:lnTo>
                      <a:pt x="32628" y="28973"/>
                    </a:lnTo>
                    <a:lnTo>
                      <a:pt x="33601" y="27531"/>
                    </a:lnTo>
                    <a:lnTo>
                      <a:pt x="34439" y="25988"/>
                    </a:lnTo>
                    <a:lnTo>
                      <a:pt x="35143" y="24379"/>
                    </a:lnTo>
                    <a:lnTo>
                      <a:pt x="35646" y="22669"/>
                    </a:lnTo>
                    <a:lnTo>
                      <a:pt x="36015" y="20891"/>
                    </a:lnTo>
                    <a:lnTo>
                      <a:pt x="36217" y="19080"/>
                    </a:lnTo>
                    <a:lnTo>
                      <a:pt x="36217" y="18142"/>
                    </a:lnTo>
                    <a:lnTo>
                      <a:pt x="36217" y="17203"/>
                    </a:lnTo>
                    <a:lnTo>
                      <a:pt x="36015" y="15358"/>
                    </a:lnTo>
                    <a:lnTo>
                      <a:pt x="35646" y="13615"/>
                    </a:lnTo>
                    <a:lnTo>
                      <a:pt x="35143" y="11904"/>
                    </a:lnTo>
                    <a:lnTo>
                      <a:pt x="34439" y="10261"/>
                    </a:lnTo>
                    <a:lnTo>
                      <a:pt x="33601" y="8719"/>
                    </a:lnTo>
                    <a:lnTo>
                      <a:pt x="32628" y="7277"/>
                    </a:lnTo>
                    <a:lnTo>
                      <a:pt x="31522" y="5935"/>
                    </a:lnTo>
                    <a:lnTo>
                      <a:pt x="30281" y="4728"/>
                    </a:lnTo>
                    <a:lnTo>
                      <a:pt x="28940" y="3622"/>
                    </a:lnTo>
                    <a:lnTo>
                      <a:pt x="27498" y="2649"/>
                    </a:lnTo>
                    <a:lnTo>
                      <a:pt x="25955" y="1811"/>
                    </a:lnTo>
                    <a:lnTo>
                      <a:pt x="24346" y="1107"/>
                    </a:lnTo>
                    <a:lnTo>
                      <a:pt x="22636" y="570"/>
                    </a:lnTo>
                    <a:lnTo>
                      <a:pt x="20858" y="201"/>
                    </a:lnTo>
                    <a:lnTo>
                      <a:pt x="19047" y="34"/>
                    </a:lnTo>
                    <a:lnTo>
                      <a:pt x="18108" y="0"/>
                    </a:lnTo>
                    <a:close/>
                  </a:path>
                </a:pathLst>
              </a:custGeom>
              <a:solidFill>
                <a:srgbClr val="00A8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1" name="Google Shape;261;p4"/>
            <p:cNvSpPr/>
            <p:nvPr/>
          </p:nvSpPr>
          <p:spPr>
            <a:xfrm>
              <a:off x="1609278" y="3555507"/>
              <a:ext cx="665149" cy="665149"/>
            </a:xfrm>
            <a:custGeom>
              <a:rect b="b" l="l" r="r" t="t"/>
              <a:pathLst>
                <a:path extrusionOk="0" h="24782" w="24782">
                  <a:moveTo>
                    <a:pt x="12407" y="2482"/>
                  </a:moveTo>
                  <a:lnTo>
                    <a:pt x="13413" y="2515"/>
                  </a:lnTo>
                  <a:lnTo>
                    <a:pt x="15358" y="2918"/>
                  </a:lnTo>
                  <a:lnTo>
                    <a:pt x="17136" y="3655"/>
                  </a:lnTo>
                  <a:lnTo>
                    <a:pt x="18712" y="4728"/>
                  </a:lnTo>
                  <a:lnTo>
                    <a:pt x="20053" y="6070"/>
                  </a:lnTo>
                  <a:lnTo>
                    <a:pt x="21126" y="7679"/>
                  </a:lnTo>
                  <a:lnTo>
                    <a:pt x="21897" y="9457"/>
                  </a:lnTo>
                  <a:lnTo>
                    <a:pt x="22300" y="11368"/>
                  </a:lnTo>
                  <a:lnTo>
                    <a:pt x="22333" y="12408"/>
                  </a:lnTo>
                  <a:lnTo>
                    <a:pt x="22300" y="13414"/>
                  </a:lnTo>
                  <a:lnTo>
                    <a:pt x="21897" y="15358"/>
                  </a:lnTo>
                  <a:lnTo>
                    <a:pt x="21126" y="17136"/>
                  </a:lnTo>
                  <a:lnTo>
                    <a:pt x="20053" y="18712"/>
                  </a:lnTo>
                  <a:lnTo>
                    <a:pt x="18712" y="20053"/>
                  </a:lnTo>
                  <a:lnTo>
                    <a:pt x="17136" y="21126"/>
                  </a:lnTo>
                  <a:lnTo>
                    <a:pt x="15358" y="21897"/>
                  </a:lnTo>
                  <a:lnTo>
                    <a:pt x="13413" y="22300"/>
                  </a:lnTo>
                  <a:lnTo>
                    <a:pt x="12407" y="22333"/>
                  </a:lnTo>
                  <a:lnTo>
                    <a:pt x="11368" y="22300"/>
                  </a:lnTo>
                  <a:lnTo>
                    <a:pt x="9457" y="21897"/>
                  </a:lnTo>
                  <a:lnTo>
                    <a:pt x="7679" y="21126"/>
                  </a:lnTo>
                  <a:lnTo>
                    <a:pt x="6103" y="20053"/>
                  </a:lnTo>
                  <a:lnTo>
                    <a:pt x="4728" y="18712"/>
                  </a:lnTo>
                  <a:lnTo>
                    <a:pt x="3655" y="17136"/>
                  </a:lnTo>
                  <a:lnTo>
                    <a:pt x="2918" y="15358"/>
                  </a:lnTo>
                  <a:lnTo>
                    <a:pt x="2515" y="13414"/>
                  </a:lnTo>
                  <a:lnTo>
                    <a:pt x="2482" y="12408"/>
                  </a:lnTo>
                  <a:lnTo>
                    <a:pt x="2515" y="11368"/>
                  </a:lnTo>
                  <a:lnTo>
                    <a:pt x="2918" y="9457"/>
                  </a:lnTo>
                  <a:lnTo>
                    <a:pt x="3655" y="7679"/>
                  </a:lnTo>
                  <a:lnTo>
                    <a:pt x="4728" y="6070"/>
                  </a:lnTo>
                  <a:lnTo>
                    <a:pt x="6103" y="4728"/>
                  </a:lnTo>
                  <a:lnTo>
                    <a:pt x="7679" y="3655"/>
                  </a:lnTo>
                  <a:lnTo>
                    <a:pt x="9457" y="2918"/>
                  </a:lnTo>
                  <a:lnTo>
                    <a:pt x="11368" y="2515"/>
                  </a:lnTo>
                  <a:lnTo>
                    <a:pt x="12407" y="2482"/>
                  </a:lnTo>
                  <a:close/>
                  <a:moveTo>
                    <a:pt x="12407" y="0"/>
                  </a:moveTo>
                  <a:lnTo>
                    <a:pt x="11133" y="67"/>
                  </a:lnTo>
                  <a:lnTo>
                    <a:pt x="8719" y="537"/>
                  </a:lnTo>
                  <a:lnTo>
                    <a:pt x="6506" y="1476"/>
                  </a:lnTo>
                  <a:lnTo>
                    <a:pt x="4527" y="2817"/>
                  </a:lnTo>
                  <a:lnTo>
                    <a:pt x="2817" y="4494"/>
                  </a:lnTo>
                  <a:lnTo>
                    <a:pt x="1476" y="6472"/>
                  </a:lnTo>
                  <a:lnTo>
                    <a:pt x="537" y="8719"/>
                  </a:lnTo>
                  <a:lnTo>
                    <a:pt x="67" y="11133"/>
                  </a:lnTo>
                  <a:lnTo>
                    <a:pt x="0" y="12408"/>
                  </a:lnTo>
                  <a:lnTo>
                    <a:pt x="67" y="13682"/>
                  </a:lnTo>
                  <a:lnTo>
                    <a:pt x="537" y="16096"/>
                  </a:lnTo>
                  <a:lnTo>
                    <a:pt x="1476" y="18309"/>
                  </a:lnTo>
                  <a:lnTo>
                    <a:pt x="2817" y="20288"/>
                  </a:lnTo>
                  <a:lnTo>
                    <a:pt x="4527" y="21965"/>
                  </a:lnTo>
                  <a:lnTo>
                    <a:pt x="6506" y="23306"/>
                  </a:lnTo>
                  <a:lnTo>
                    <a:pt x="8719" y="24245"/>
                  </a:lnTo>
                  <a:lnTo>
                    <a:pt x="11133" y="24748"/>
                  </a:lnTo>
                  <a:lnTo>
                    <a:pt x="12407" y="24781"/>
                  </a:lnTo>
                  <a:lnTo>
                    <a:pt x="13682" y="24748"/>
                  </a:lnTo>
                  <a:lnTo>
                    <a:pt x="16096" y="24245"/>
                  </a:lnTo>
                  <a:lnTo>
                    <a:pt x="18309" y="23306"/>
                  </a:lnTo>
                  <a:lnTo>
                    <a:pt x="20288" y="21965"/>
                  </a:lnTo>
                  <a:lnTo>
                    <a:pt x="21965" y="20288"/>
                  </a:lnTo>
                  <a:lnTo>
                    <a:pt x="23306" y="18309"/>
                  </a:lnTo>
                  <a:lnTo>
                    <a:pt x="24245" y="16096"/>
                  </a:lnTo>
                  <a:lnTo>
                    <a:pt x="24748" y="13682"/>
                  </a:lnTo>
                  <a:lnTo>
                    <a:pt x="24781" y="12408"/>
                  </a:lnTo>
                  <a:lnTo>
                    <a:pt x="24748" y="11133"/>
                  </a:lnTo>
                  <a:lnTo>
                    <a:pt x="24245" y="8719"/>
                  </a:lnTo>
                  <a:lnTo>
                    <a:pt x="23306" y="6472"/>
                  </a:lnTo>
                  <a:lnTo>
                    <a:pt x="21965" y="4494"/>
                  </a:lnTo>
                  <a:lnTo>
                    <a:pt x="20288" y="2817"/>
                  </a:lnTo>
                  <a:lnTo>
                    <a:pt x="18309" y="1476"/>
                  </a:lnTo>
                  <a:lnTo>
                    <a:pt x="16096" y="537"/>
                  </a:lnTo>
                  <a:lnTo>
                    <a:pt x="13682" y="67"/>
                  </a:lnTo>
                  <a:lnTo>
                    <a:pt x="12407" y="0"/>
                  </a:lnTo>
                  <a:close/>
                </a:path>
              </a:pathLst>
            </a:custGeom>
            <a:solidFill>
              <a:srgbClr val="76DB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3238014" y="1925843"/>
              <a:ext cx="122948" cy="188718"/>
            </a:xfrm>
            <a:custGeom>
              <a:rect b="b" l="l" r="r" t="t"/>
              <a:pathLst>
                <a:path extrusionOk="0" h="8083" w="5266">
                  <a:moveTo>
                    <a:pt x="1" y="1"/>
                  </a:moveTo>
                  <a:lnTo>
                    <a:pt x="1" y="3891"/>
                  </a:lnTo>
                  <a:lnTo>
                    <a:pt x="1" y="4193"/>
                  </a:lnTo>
                  <a:lnTo>
                    <a:pt x="1" y="8082"/>
                  </a:lnTo>
                  <a:lnTo>
                    <a:pt x="4595" y="7177"/>
                  </a:lnTo>
                  <a:lnTo>
                    <a:pt x="4863" y="7110"/>
                  </a:lnTo>
                  <a:lnTo>
                    <a:pt x="5232" y="6674"/>
                  </a:lnTo>
                  <a:lnTo>
                    <a:pt x="5266" y="6372"/>
                  </a:lnTo>
                  <a:lnTo>
                    <a:pt x="5266" y="4193"/>
                  </a:lnTo>
                  <a:lnTo>
                    <a:pt x="5266" y="3891"/>
                  </a:lnTo>
                  <a:lnTo>
                    <a:pt x="5266" y="1678"/>
                  </a:lnTo>
                  <a:lnTo>
                    <a:pt x="5232" y="1376"/>
                  </a:lnTo>
                  <a:lnTo>
                    <a:pt x="4863" y="940"/>
                  </a:lnTo>
                  <a:lnTo>
                    <a:pt x="4595" y="8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6DB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2956647" y="1690609"/>
              <a:ext cx="665149" cy="665149"/>
            </a:xfrm>
            <a:custGeom>
              <a:rect b="b" l="l" r="r" t="t"/>
              <a:pathLst>
                <a:path extrusionOk="0" h="24782" w="24782">
                  <a:moveTo>
                    <a:pt x="12374" y="2448"/>
                  </a:moveTo>
                  <a:lnTo>
                    <a:pt x="13414" y="2482"/>
                  </a:lnTo>
                  <a:lnTo>
                    <a:pt x="15325" y="2884"/>
                  </a:lnTo>
                  <a:lnTo>
                    <a:pt x="17103" y="3655"/>
                  </a:lnTo>
                  <a:lnTo>
                    <a:pt x="18712" y="4728"/>
                  </a:lnTo>
                  <a:lnTo>
                    <a:pt x="20054" y="6070"/>
                  </a:lnTo>
                  <a:lnTo>
                    <a:pt x="21127" y="7646"/>
                  </a:lnTo>
                  <a:lnTo>
                    <a:pt x="21864" y="9423"/>
                  </a:lnTo>
                  <a:lnTo>
                    <a:pt x="22267" y="11368"/>
                  </a:lnTo>
                  <a:lnTo>
                    <a:pt x="22300" y="12374"/>
                  </a:lnTo>
                  <a:lnTo>
                    <a:pt x="22267" y="13380"/>
                  </a:lnTo>
                  <a:lnTo>
                    <a:pt x="21864" y="15325"/>
                  </a:lnTo>
                  <a:lnTo>
                    <a:pt x="21127" y="17102"/>
                  </a:lnTo>
                  <a:lnTo>
                    <a:pt x="20054" y="18678"/>
                  </a:lnTo>
                  <a:lnTo>
                    <a:pt x="18712" y="20053"/>
                  </a:lnTo>
                  <a:lnTo>
                    <a:pt x="17103" y="21126"/>
                  </a:lnTo>
                  <a:lnTo>
                    <a:pt x="15325" y="21864"/>
                  </a:lnTo>
                  <a:lnTo>
                    <a:pt x="13414" y="22266"/>
                  </a:lnTo>
                  <a:lnTo>
                    <a:pt x="12374" y="22300"/>
                  </a:lnTo>
                  <a:lnTo>
                    <a:pt x="11368" y="22266"/>
                  </a:lnTo>
                  <a:lnTo>
                    <a:pt x="9423" y="21864"/>
                  </a:lnTo>
                  <a:lnTo>
                    <a:pt x="7646" y="21126"/>
                  </a:lnTo>
                  <a:lnTo>
                    <a:pt x="6070" y="20053"/>
                  </a:lnTo>
                  <a:lnTo>
                    <a:pt x="4729" y="18678"/>
                  </a:lnTo>
                  <a:lnTo>
                    <a:pt x="3656" y="17102"/>
                  </a:lnTo>
                  <a:lnTo>
                    <a:pt x="2884" y="15325"/>
                  </a:lnTo>
                  <a:lnTo>
                    <a:pt x="2482" y="13380"/>
                  </a:lnTo>
                  <a:lnTo>
                    <a:pt x="2449" y="12374"/>
                  </a:lnTo>
                  <a:lnTo>
                    <a:pt x="2482" y="11368"/>
                  </a:lnTo>
                  <a:lnTo>
                    <a:pt x="2884" y="9423"/>
                  </a:lnTo>
                  <a:lnTo>
                    <a:pt x="3656" y="7646"/>
                  </a:lnTo>
                  <a:lnTo>
                    <a:pt x="4729" y="6070"/>
                  </a:lnTo>
                  <a:lnTo>
                    <a:pt x="6070" y="4728"/>
                  </a:lnTo>
                  <a:lnTo>
                    <a:pt x="7646" y="3655"/>
                  </a:lnTo>
                  <a:lnTo>
                    <a:pt x="9423" y="2884"/>
                  </a:lnTo>
                  <a:lnTo>
                    <a:pt x="11368" y="2482"/>
                  </a:lnTo>
                  <a:lnTo>
                    <a:pt x="12374" y="2448"/>
                  </a:lnTo>
                  <a:close/>
                  <a:moveTo>
                    <a:pt x="12374" y="0"/>
                  </a:moveTo>
                  <a:lnTo>
                    <a:pt x="11100" y="34"/>
                  </a:lnTo>
                  <a:lnTo>
                    <a:pt x="8686" y="537"/>
                  </a:lnTo>
                  <a:lnTo>
                    <a:pt x="6473" y="1476"/>
                  </a:lnTo>
                  <a:lnTo>
                    <a:pt x="4494" y="2817"/>
                  </a:lnTo>
                  <a:lnTo>
                    <a:pt x="2817" y="4494"/>
                  </a:lnTo>
                  <a:lnTo>
                    <a:pt x="1476" y="6472"/>
                  </a:lnTo>
                  <a:lnTo>
                    <a:pt x="537" y="8685"/>
                  </a:lnTo>
                  <a:lnTo>
                    <a:pt x="34" y="11100"/>
                  </a:lnTo>
                  <a:lnTo>
                    <a:pt x="1" y="12374"/>
                  </a:lnTo>
                  <a:lnTo>
                    <a:pt x="34" y="13648"/>
                  </a:lnTo>
                  <a:lnTo>
                    <a:pt x="537" y="16063"/>
                  </a:lnTo>
                  <a:lnTo>
                    <a:pt x="1476" y="18276"/>
                  </a:lnTo>
                  <a:lnTo>
                    <a:pt x="2817" y="20254"/>
                  </a:lnTo>
                  <a:lnTo>
                    <a:pt x="4494" y="21964"/>
                  </a:lnTo>
                  <a:lnTo>
                    <a:pt x="6473" y="23272"/>
                  </a:lnTo>
                  <a:lnTo>
                    <a:pt x="8686" y="24245"/>
                  </a:lnTo>
                  <a:lnTo>
                    <a:pt x="11100" y="24714"/>
                  </a:lnTo>
                  <a:lnTo>
                    <a:pt x="12374" y="24781"/>
                  </a:lnTo>
                  <a:lnTo>
                    <a:pt x="13649" y="24714"/>
                  </a:lnTo>
                  <a:lnTo>
                    <a:pt x="16063" y="24245"/>
                  </a:lnTo>
                  <a:lnTo>
                    <a:pt x="18310" y="23272"/>
                  </a:lnTo>
                  <a:lnTo>
                    <a:pt x="20288" y="21964"/>
                  </a:lnTo>
                  <a:lnTo>
                    <a:pt x="21965" y="20254"/>
                  </a:lnTo>
                  <a:lnTo>
                    <a:pt x="23306" y="18276"/>
                  </a:lnTo>
                  <a:lnTo>
                    <a:pt x="24245" y="16063"/>
                  </a:lnTo>
                  <a:lnTo>
                    <a:pt x="24715" y="13648"/>
                  </a:lnTo>
                  <a:lnTo>
                    <a:pt x="24782" y="12374"/>
                  </a:lnTo>
                  <a:lnTo>
                    <a:pt x="24715" y="11100"/>
                  </a:lnTo>
                  <a:lnTo>
                    <a:pt x="24245" y="8685"/>
                  </a:lnTo>
                  <a:lnTo>
                    <a:pt x="23306" y="6472"/>
                  </a:lnTo>
                  <a:lnTo>
                    <a:pt x="21965" y="4494"/>
                  </a:lnTo>
                  <a:lnTo>
                    <a:pt x="20288" y="2817"/>
                  </a:lnTo>
                  <a:lnTo>
                    <a:pt x="18310" y="1476"/>
                  </a:lnTo>
                  <a:lnTo>
                    <a:pt x="16063" y="537"/>
                  </a:lnTo>
                  <a:lnTo>
                    <a:pt x="13649" y="34"/>
                  </a:lnTo>
                  <a:lnTo>
                    <a:pt x="12374" y="0"/>
                  </a:lnTo>
                  <a:close/>
                </a:path>
              </a:pathLst>
            </a:custGeom>
            <a:solidFill>
              <a:srgbClr val="00A8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4" name="Google Shape;264;p4"/>
            <p:cNvGrpSpPr/>
            <p:nvPr/>
          </p:nvGrpSpPr>
          <p:grpSpPr>
            <a:xfrm>
              <a:off x="642615" y="2859750"/>
              <a:ext cx="911771" cy="911793"/>
              <a:chOff x="642615" y="2859750"/>
              <a:chExt cx="911771" cy="911793"/>
            </a:xfrm>
          </p:grpSpPr>
          <p:sp>
            <p:nvSpPr>
              <p:cNvPr id="265" name="Google Shape;265;p4"/>
              <p:cNvSpPr/>
              <p:nvPr/>
            </p:nvSpPr>
            <p:spPr>
              <a:xfrm>
                <a:off x="1011619" y="2859750"/>
                <a:ext cx="172850" cy="112540"/>
              </a:xfrm>
              <a:custGeom>
                <a:rect b="b" l="l" r="r" t="t"/>
                <a:pathLst>
                  <a:path extrusionOk="0" h="4193" w="6440">
                    <a:moveTo>
                      <a:pt x="1342" y="1"/>
                    </a:moveTo>
                    <a:lnTo>
                      <a:pt x="1141" y="34"/>
                    </a:lnTo>
                    <a:lnTo>
                      <a:pt x="772" y="336"/>
                    </a:lnTo>
                    <a:lnTo>
                      <a:pt x="705" y="537"/>
                    </a:lnTo>
                    <a:lnTo>
                      <a:pt x="1" y="4193"/>
                    </a:lnTo>
                    <a:lnTo>
                      <a:pt x="6439" y="4193"/>
                    </a:lnTo>
                    <a:lnTo>
                      <a:pt x="5735" y="537"/>
                    </a:lnTo>
                    <a:lnTo>
                      <a:pt x="5668" y="336"/>
                    </a:lnTo>
                    <a:lnTo>
                      <a:pt x="5333" y="34"/>
                    </a:lnTo>
                    <a:lnTo>
                      <a:pt x="5098" y="1"/>
                    </a:lnTo>
                    <a:close/>
                  </a:path>
                </a:pathLst>
              </a:custGeom>
              <a:solidFill>
                <a:srgbClr val="0280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4"/>
              <p:cNvSpPr/>
              <p:nvPr/>
            </p:nvSpPr>
            <p:spPr>
              <a:xfrm>
                <a:off x="735322" y="2953369"/>
                <a:ext cx="181814" cy="180928"/>
              </a:xfrm>
              <a:custGeom>
                <a:rect b="b" l="l" r="r" t="t"/>
                <a:pathLst>
                  <a:path extrusionOk="0" h="6741" w="6774">
                    <a:moveTo>
                      <a:pt x="3454" y="0"/>
                    </a:moveTo>
                    <a:lnTo>
                      <a:pt x="3018" y="34"/>
                    </a:lnTo>
                    <a:lnTo>
                      <a:pt x="2851" y="168"/>
                    </a:lnTo>
                    <a:lnTo>
                      <a:pt x="1610" y="1409"/>
                    </a:lnTo>
                    <a:lnTo>
                      <a:pt x="1442" y="1576"/>
                    </a:lnTo>
                    <a:lnTo>
                      <a:pt x="201" y="2817"/>
                    </a:lnTo>
                    <a:lnTo>
                      <a:pt x="34" y="3018"/>
                    </a:lnTo>
                    <a:lnTo>
                      <a:pt x="0" y="3454"/>
                    </a:lnTo>
                    <a:lnTo>
                      <a:pt x="101" y="3656"/>
                    </a:lnTo>
                    <a:lnTo>
                      <a:pt x="2213" y="6741"/>
                    </a:lnTo>
                    <a:lnTo>
                      <a:pt x="4393" y="4561"/>
                    </a:lnTo>
                    <a:lnTo>
                      <a:pt x="4561" y="4393"/>
                    </a:lnTo>
                    <a:lnTo>
                      <a:pt x="6774" y="2180"/>
                    </a:lnTo>
                    <a:lnTo>
                      <a:pt x="3689" y="101"/>
                    </a:lnTo>
                    <a:lnTo>
                      <a:pt x="3454" y="0"/>
                    </a:lnTo>
                    <a:close/>
                  </a:path>
                </a:pathLst>
              </a:custGeom>
              <a:solidFill>
                <a:srgbClr val="0280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4"/>
              <p:cNvSpPr/>
              <p:nvPr/>
            </p:nvSpPr>
            <p:spPr>
              <a:xfrm>
                <a:off x="642615" y="3229691"/>
                <a:ext cx="112513" cy="172823"/>
              </a:xfrm>
              <a:custGeom>
                <a:rect b="b" l="l" r="r" t="t"/>
                <a:pathLst>
                  <a:path extrusionOk="0" h="6439" w="4192">
                    <a:moveTo>
                      <a:pt x="4192" y="0"/>
                    </a:moveTo>
                    <a:lnTo>
                      <a:pt x="537" y="704"/>
                    </a:lnTo>
                    <a:lnTo>
                      <a:pt x="302" y="771"/>
                    </a:lnTo>
                    <a:lnTo>
                      <a:pt x="34" y="1107"/>
                    </a:lnTo>
                    <a:lnTo>
                      <a:pt x="0" y="1341"/>
                    </a:lnTo>
                    <a:lnTo>
                      <a:pt x="0" y="3085"/>
                    </a:lnTo>
                    <a:lnTo>
                      <a:pt x="0" y="3320"/>
                    </a:lnTo>
                    <a:lnTo>
                      <a:pt x="0" y="5097"/>
                    </a:lnTo>
                    <a:lnTo>
                      <a:pt x="34" y="5332"/>
                    </a:lnTo>
                    <a:lnTo>
                      <a:pt x="302" y="5667"/>
                    </a:lnTo>
                    <a:lnTo>
                      <a:pt x="537" y="5734"/>
                    </a:lnTo>
                    <a:lnTo>
                      <a:pt x="4192" y="6439"/>
                    </a:lnTo>
                    <a:lnTo>
                      <a:pt x="4192" y="3320"/>
                    </a:lnTo>
                    <a:lnTo>
                      <a:pt x="4192" y="3085"/>
                    </a:lnTo>
                    <a:lnTo>
                      <a:pt x="4192" y="0"/>
                    </a:lnTo>
                    <a:close/>
                  </a:path>
                </a:pathLst>
              </a:custGeom>
              <a:solidFill>
                <a:srgbClr val="0280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4"/>
              <p:cNvSpPr/>
              <p:nvPr/>
            </p:nvSpPr>
            <p:spPr>
              <a:xfrm>
                <a:off x="735322" y="3497907"/>
                <a:ext cx="181814" cy="180928"/>
              </a:xfrm>
              <a:custGeom>
                <a:rect b="b" l="l" r="r" t="t"/>
                <a:pathLst>
                  <a:path extrusionOk="0" h="6741" w="6774">
                    <a:moveTo>
                      <a:pt x="2213" y="0"/>
                    </a:moveTo>
                    <a:lnTo>
                      <a:pt x="101" y="3085"/>
                    </a:lnTo>
                    <a:lnTo>
                      <a:pt x="0" y="3286"/>
                    </a:lnTo>
                    <a:lnTo>
                      <a:pt x="34" y="3722"/>
                    </a:lnTo>
                    <a:lnTo>
                      <a:pt x="201" y="3890"/>
                    </a:lnTo>
                    <a:lnTo>
                      <a:pt x="1442" y="5164"/>
                    </a:lnTo>
                    <a:lnTo>
                      <a:pt x="1610" y="5298"/>
                    </a:lnTo>
                    <a:lnTo>
                      <a:pt x="2851" y="6573"/>
                    </a:lnTo>
                    <a:lnTo>
                      <a:pt x="3018" y="6707"/>
                    </a:lnTo>
                    <a:lnTo>
                      <a:pt x="3454" y="6740"/>
                    </a:lnTo>
                    <a:lnTo>
                      <a:pt x="3689" y="6640"/>
                    </a:lnTo>
                    <a:lnTo>
                      <a:pt x="6774" y="4527"/>
                    </a:lnTo>
                    <a:lnTo>
                      <a:pt x="4561" y="2347"/>
                    </a:lnTo>
                    <a:lnTo>
                      <a:pt x="4393" y="2180"/>
                    </a:lnTo>
                    <a:lnTo>
                      <a:pt x="2213" y="0"/>
                    </a:lnTo>
                    <a:close/>
                  </a:path>
                </a:pathLst>
              </a:custGeom>
              <a:solidFill>
                <a:srgbClr val="0280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4"/>
              <p:cNvSpPr/>
              <p:nvPr/>
            </p:nvSpPr>
            <p:spPr>
              <a:xfrm>
                <a:off x="1011619" y="3659003"/>
                <a:ext cx="172850" cy="112540"/>
              </a:xfrm>
              <a:custGeom>
                <a:rect b="b" l="l" r="r" t="t"/>
                <a:pathLst>
                  <a:path extrusionOk="0" h="4193" w="6440">
                    <a:moveTo>
                      <a:pt x="1" y="1"/>
                    </a:moveTo>
                    <a:lnTo>
                      <a:pt x="705" y="3656"/>
                    </a:lnTo>
                    <a:lnTo>
                      <a:pt x="772" y="3890"/>
                    </a:lnTo>
                    <a:lnTo>
                      <a:pt x="1141" y="4192"/>
                    </a:lnTo>
                    <a:lnTo>
                      <a:pt x="5333" y="4192"/>
                    </a:lnTo>
                    <a:lnTo>
                      <a:pt x="5668" y="3890"/>
                    </a:lnTo>
                    <a:lnTo>
                      <a:pt x="5735" y="3656"/>
                    </a:lnTo>
                    <a:lnTo>
                      <a:pt x="6439" y="1"/>
                    </a:lnTo>
                    <a:close/>
                  </a:path>
                </a:pathLst>
              </a:custGeom>
              <a:solidFill>
                <a:srgbClr val="0280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4"/>
              <p:cNvSpPr/>
              <p:nvPr/>
            </p:nvSpPr>
            <p:spPr>
              <a:xfrm>
                <a:off x="1279836" y="3497907"/>
                <a:ext cx="181841" cy="180928"/>
              </a:xfrm>
              <a:custGeom>
                <a:rect b="b" l="l" r="r" t="t"/>
                <a:pathLst>
                  <a:path extrusionOk="0" h="6741" w="6775">
                    <a:moveTo>
                      <a:pt x="4561" y="0"/>
                    </a:moveTo>
                    <a:lnTo>
                      <a:pt x="2348" y="2180"/>
                    </a:lnTo>
                    <a:lnTo>
                      <a:pt x="2181" y="2347"/>
                    </a:lnTo>
                    <a:lnTo>
                      <a:pt x="1" y="4527"/>
                    </a:lnTo>
                    <a:lnTo>
                      <a:pt x="3086" y="6640"/>
                    </a:lnTo>
                    <a:lnTo>
                      <a:pt x="3287" y="6740"/>
                    </a:lnTo>
                    <a:lnTo>
                      <a:pt x="3723" y="6707"/>
                    </a:lnTo>
                    <a:lnTo>
                      <a:pt x="3924" y="6573"/>
                    </a:lnTo>
                    <a:lnTo>
                      <a:pt x="5165" y="5332"/>
                    </a:lnTo>
                    <a:lnTo>
                      <a:pt x="5333" y="5164"/>
                    </a:lnTo>
                    <a:lnTo>
                      <a:pt x="6573" y="3890"/>
                    </a:lnTo>
                    <a:lnTo>
                      <a:pt x="6708" y="3722"/>
                    </a:lnTo>
                    <a:lnTo>
                      <a:pt x="6775" y="3286"/>
                    </a:lnTo>
                    <a:lnTo>
                      <a:pt x="6641" y="3085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rgbClr val="0280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4"/>
              <p:cNvSpPr/>
              <p:nvPr/>
            </p:nvSpPr>
            <p:spPr>
              <a:xfrm>
                <a:off x="1441846" y="3229691"/>
                <a:ext cx="112540" cy="172823"/>
              </a:xfrm>
              <a:custGeom>
                <a:rect b="b" l="l" r="r" t="t"/>
                <a:pathLst>
                  <a:path extrusionOk="0" h="6439" w="4193">
                    <a:moveTo>
                      <a:pt x="1" y="0"/>
                    </a:moveTo>
                    <a:lnTo>
                      <a:pt x="1" y="3085"/>
                    </a:lnTo>
                    <a:lnTo>
                      <a:pt x="1" y="3320"/>
                    </a:lnTo>
                    <a:lnTo>
                      <a:pt x="1" y="6439"/>
                    </a:lnTo>
                    <a:lnTo>
                      <a:pt x="3656" y="5734"/>
                    </a:lnTo>
                    <a:lnTo>
                      <a:pt x="3891" y="5667"/>
                    </a:lnTo>
                    <a:lnTo>
                      <a:pt x="4159" y="5332"/>
                    </a:lnTo>
                    <a:lnTo>
                      <a:pt x="4193" y="5097"/>
                    </a:lnTo>
                    <a:lnTo>
                      <a:pt x="4193" y="3320"/>
                    </a:lnTo>
                    <a:lnTo>
                      <a:pt x="4193" y="3085"/>
                    </a:lnTo>
                    <a:lnTo>
                      <a:pt x="4193" y="1341"/>
                    </a:lnTo>
                    <a:lnTo>
                      <a:pt x="4159" y="1107"/>
                    </a:lnTo>
                    <a:lnTo>
                      <a:pt x="3891" y="771"/>
                    </a:lnTo>
                    <a:lnTo>
                      <a:pt x="3656" y="7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280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4"/>
              <p:cNvSpPr/>
              <p:nvPr/>
            </p:nvSpPr>
            <p:spPr>
              <a:xfrm>
                <a:off x="1279836" y="2953369"/>
                <a:ext cx="181841" cy="180928"/>
              </a:xfrm>
              <a:custGeom>
                <a:rect b="b" l="l" r="r" t="t"/>
                <a:pathLst>
                  <a:path extrusionOk="0" h="6741" w="6775">
                    <a:moveTo>
                      <a:pt x="3287" y="0"/>
                    </a:moveTo>
                    <a:lnTo>
                      <a:pt x="3086" y="101"/>
                    </a:lnTo>
                    <a:lnTo>
                      <a:pt x="1" y="2180"/>
                    </a:lnTo>
                    <a:lnTo>
                      <a:pt x="2181" y="4393"/>
                    </a:lnTo>
                    <a:lnTo>
                      <a:pt x="2382" y="4561"/>
                    </a:lnTo>
                    <a:lnTo>
                      <a:pt x="4561" y="6741"/>
                    </a:lnTo>
                    <a:lnTo>
                      <a:pt x="6641" y="3656"/>
                    </a:lnTo>
                    <a:lnTo>
                      <a:pt x="6775" y="3454"/>
                    </a:lnTo>
                    <a:lnTo>
                      <a:pt x="6708" y="3018"/>
                    </a:lnTo>
                    <a:lnTo>
                      <a:pt x="6573" y="2817"/>
                    </a:lnTo>
                    <a:lnTo>
                      <a:pt x="5333" y="1576"/>
                    </a:lnTo>
                    <a:lnTo>
                      <a:pt x="5165" y="1409"/>
                    </a:lnTo>
                    <a:lnTo>
                      <a:pt x="3924" y="168"/>
                    </a:lnTo>
                    <a:lnTo>
                      <a:pt x="3723" y="34"/>
                    </a:lnTo>
                    <a:lnTo>
                      <a:pt x="3287" y="0"/>
                    </a:lnTo>
                    <a:close/>
                  </a:path>
                </a:pathLst>
              </a:custGeom>
              <a:solidFill>
                <a:srgbClr val="0280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4"/>
              <p:cNvSpPr/>
              <p:nvPr/>
            </p:nvSpPr>
            <p:spPr>
              <a:xfrm>
                <a:off x="711004" y="2929052"/>
                <a:ext cx="774978" cy="774066"/>
              </a:xfrm>
              <a:custGeom>
                <a:rect b="b" l="l" r="r" t="t"/>
                <a:pathLst>
                  <a:path extrusionOk="0" h="28840" w="28874">
                    <a:moveTo>
                      <a:pt x="14420" y="6506"/>
                    </a:moveTo>
                    <a:lnTo>
                      <a:pt x="15225" y="6540"/>
                    </a:lnTo>
                    <a:lnTo>
                      <a:pt x="16768" y="6875"/>
                    </a:lnTo>
                    <a:lnTo>
                      <a:pt x="18209" y="7445"/>
                    </a:lnTo>
                    <a:lnTo>
                      <a:pt x="19450" y="8317"/>
                    </a:lnTo>
                    <a:lnTo>
                      <a:pt x="20523" y="9390"/>
                    </a:lnTo>
                    <a:lnTo>
                      <a:pt x="21395" y="10631"/>
                    </a:lnTo>
                    <a:lnTo>
                      <a:pt x="21999" y="12073"/>
                    </a:lnTo>
                    <a:lnTo>
                      <a:pt x="22301" y="13616"/>
                    </a:lnTo>
                    <a:lnTo>
                      <a:pt x="22334" y="14420"/>
                    </a:lnTo>
                    <a:lnTo>
                      <a:pt x="22301" y="15225"/>
                    </a:lnTo>
                    <a:lnTo>
                      <a:pt x="21999" y="16768"/>
                    </a:lnTo>
                    <a:lnTo>
                      <a:pt x="21395" y="18176"/>
                    </a:lnTo>
                    <a:lnTo>
                      <a:pt x="20523" y="19450"/>
                    </a:lnTo>
                    <a:lnTo>
                      <a:pt x="19450" y="20523"/>
                    </a:lnTo>
                    <a:lnTo>
                      <a:pt x="18209" y="21362"/>
                    </a:lnTo>
                    <a:lnTo>
                      <a:pt x="16768" y="21965"/>
                    </a:lnTo>
                    <a:lnTo>
                      <a:pt x="15225" y="22301"/>
                    </a:lnTo>
                    <a:lnTo>
                      <a:pt x="13615" y="22301"/>
                    </a:lnTo>
                    <a:lnTo>
                      <a:pt x="12073" y="21965"/>
                    </a:lnTo>
                    <a:lnTo>
                      <a:pt x="10664" y="21362"/>
                    </a:lnTo>
                    <a:lnTo>
                      <a:pt x="9390" y="20523"/>
                    </a:lnTo>
                    <a:lnTo>
                      <a:pt x="8317" y="19450"/>
                    </a:lnTo>
                    <a:lnTo>
                      <a:pt x="7479" y="18176"/>
                    </a:lnTo>
                    <a:lnTo>
                      <a:pt x="6875" y="16768"/>
                    </a:lnTo>
                    <a:lnTo>
                      <a:pt x="6573" y="15225"/>
                    </a:lnTo>
                    <a:lnTo>
                      <a:pt x="6540" y="14420"/>
                    </a:lnTo>
                    <a:lnTo>
                      <a:pt x="6573" y="13616"/>
                    </a:lnTo>
                    <a:lnTo>
                      <a:pt x="6875" y="12073"/>
                    </a:lnTo>
                    <a:lnTo>
                      <a:pt x="7479" y="10631"/>
                    </a:lnTo>
                    <a:lnTo>
                      <a:pt x="8317" y="9390"/>
                    </a:lnTo>
                    <a:lnTo>
                      <a:pt x="9390" y="8317"/>
                    </a:lnTo>
                    <a:lnTo>
                      <a:pt x="10664" y="7445"/>
                    </a:lnTo>
                    <a:lnTo>
                      <a:pt x="12073" y="6875"/>
                    </a:lnTo>
                    <a:lnTo>
                      <a:pt x="13615" y="6540"/>
                    </a:lnTo>
                    <a:lnTo>
                      <a:pt x="14420" y="6506"/>
                    </a:lnTo>
                    <a:close/>
                    <a:moveTo>
                      <a:pt x="14420" y="1"/>
                    </a:moveTo>
                    <a:lnTo>
                      <a:pt x="12945" y="35"/>
                    </a:lnTo>
                    <a:lnTo>
                      <a:pt x="10128" y="605"/>
                    </a:lnTo>
                    <a:lnTo>
                      <a:pt x="7546" y="1711"/>
                    </a:lnTo>
                    <a:lnTo>
                      <a:pt x="5232" y="3254"/>
                    </a:lnTo>
                    <a:lnTo>
                      <a:pt x="3287" y="5232"/>
                    </a:lnTo>
                    <a:lnTo>
                      <a:pt x="1711" y="7512"/>
                    </a:lnTo>
                    <a:lnTo>
                      <a:pt x="638" y="10128"/>
                    </a:lnTo>
                    <a:lnTo>
                      <a:pt x="34" y="12945"/>
                    </a:lnTo>
                    <a:lnTo>
                      <a:pt x="1" y="14420"/>
                    </a:lnTo>
                    <a:lnTo>
                      <a:pt x="34" y="15896"/>
                    </a:lnTo>
                    <a:lnTo>
                      <a:pt x="638" y="18713"/>
                    </a:lnTo>
                    <a:lnTo>
                      <a:pt x="1711" y="21295"/>
                    </a:lnTo>
                    <a:lnTo>
                      <a:pt x="3287" y="23608"/>
                    </a:lnTo>
                    <a:lnTo>
                      <a:pt x="5232" y="25553"/>
                    </a:lnTo>
                    <a:lnTo>
                      <a:pt x="7546" y="27129"/>
                    </a:lnTo>
                    <a:lnTo>
                      <a:pt x="10128" y="28203"/>
                    </a:lnTo>
                    <a:lnTo>
                      <a:pt x="12945" y="28806"/>
                    </a:lnTo>
                    <a:lnTo>
                      <a:pt x="14420" y="28840"/>
                    </a:lnTo>
                    <a:lnTo>
                      <a:pt x="15929" y="28806"/>
                    </a:lnTo>
                    <a:lnTo>
                      <a:pt x="18746" y="28203"/>
                    </a:lnTo>
                    <a:lnTo>
                      <a:pt x="21328" y="27129"/>
                    </a:lnTo>
                    <a:lnTo>
                      <a:pt x="23608" y="25553"/>
                    </a:lnTo>
                    <a:lnTo>
                      <a:pt x="25587" y="23608"/>
                    </a:lnTo>
                    <a:lnTo>
                      <a:pt x="27129" y="21295"/>
                    </a:lnTo>
                    <a:lnTo>
                      <a:pt x="28236" y="18713"/>
                    </a:lnTo>
                    <a:lnTo>
                      <a:pt x="28806" y="15896"/>
                    </a:lnTo>
                    <a:lnTo>
                      <a:pt x="28873" y="14420"/>
                    </a:lnTo>
                    <a:lnTo>
                      <a:pt x="28806" y="12945"/>
                    </a:lnTo>
                    <a:lnTo>
                      <a:pt x="28236" y="10128"/>
                    </a:lnTo>
                    <a:lnTo>
                      <a:pt x="27129" y="7512"/>
                    </a:lnTo>
                    <a:lnTo>
                      <a:pt x="25587" y="5232"/>
                    </a:lnTo>
                    <a:lnTo>
                      <a:pt x="23608" y="3254"/>
                    </a:lnTo>
                    <a:lnTo>
                      <a:pt x="21328" y="1711"/>
                    </a:lnTo>
                    <a:lnTo>
                      <a:pt x="18746" y="605"/>
                    </a:lnTo>
                    <a:lnTo>
                      <a:pt x="15929" y="35"/>
                    </a:lnTo>
                    <a:lnTo>
                      <a:pt x="14420" y="1"/>
                    </a:lnTo>
                    <a:close/>
                  </a:path>
                </a:pathLst>
              </a:custGeom>
              <a:solidFill>
                <a:srgbClr val="0280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4" name="Google Shape;274;p4"/>
            <p:cNvSpPr/>
            <p:nvPr/>
          </p:nvSpPr>
          <p:spPr>
            <a:xfrm>
              <a:off x="833424" y="3051471"/>
              <a:ext cx="530144" cy="529258"/>
            </a:xfrm>
            <a:custGeom>
              <a:rect b="b" l="l" r="r" t="t"/>
              <a:pathLst>
                <a:path extrusionOk="0" h="19719" w="19752">
                  <a:moveTo>
                    <a:pt x="9859" y="1945"/>
                  </a:moveTo>
                  <a:lnTo>
                    <a:pt x="10664" y="1979"/>
                  </a:lnTo>
                  <a:lnTo>
                    <a:pt x="12207" y="2314"/>
                  </a:lnTo>
                  <a:lnTo>
                    <a:pt x="13648" y="2884"/>
                  </a:lnTo>
                  <a:lnTo>
                    <a:pt x="14889" y="3756"/>
                  </a:lnTo>
                  <a:lnTo>
                    <a:pt x="15962" y="4829"/>
                  </a:lnTo>
                  <a:lnTo>
                    <a:pt x="16834" y="6070"/>
                  </a:lnTo>
                  <a:lnTo>
                    <a:pt x="17438" y="7512"/>
                  </a:lnTo>
                  <a:lnTo>
                    <a:pt x="17740" y="9055"/>
                  </a:lnTo>
                  <a:lnTo>
                    <a:pt x="17773" y="9859"/>
                  </a:lnTo>
                  <a:lnTo>
                    <a:pt x="17740" y="10664"/>
                  </a:lnTo>
                  <a:lnTo>
                    <a:pt x="17438" y="12207"/>
                  </a:lnTo>
                  <a:lnTo>
                    <a:pt x="16834" y="13615"/>
                  </a:lnTo>
                  <a:lnTo>
                    <a:pt x="15962" y="14889"/>
                  </a:lnTo>
                  <a:lnTo>
                    <a:pt x="14889" y="15962"/>
                  </a:lnTo>
                  <a:lnTo>
                    <a:pt x="13648" y="16801"/>
                  </a:lnTo>
                  <a:lnTo>
                    <a:pt x="12207" y="17404"/>
                  </a:lnTo>
                  <a:lnTo>
                    <a:pt x="10664" y="17740"/>
                  </a:lnTo>
                  <a:lnTo>
                    <a:pt x="9054" y="17740"/>
                  </a:lnTo>
                  <a:lnTo>
                    <a:pt x="7512" y="17404"/>
                  </a:lnTo>
                  <a:lnTo>
                    <a:pt x="6103" y="16801"/>
                  </a:lnTo>
                  <a:lnTo>
                    <a:pt x="4829" y="15962"/>
                  </a:lnTo>
                  <a:lnTo>
                    <a:pt x="3756" y="14889"/>
                  </a:lnTo>
                  <a:lnTo>
                    <a:pt x="2918" y="13615"/>
                  </a:lnTo>
                  <a:lnTo>
                    <a:pt x="2314" y="12207"/>
                  </a:lnTo>
                  <a:lnTo>
                    <a:pt x="2012" y="10664"/>
                  </a:lnTo>
                  <a:lnTo>
                    <a:pt x="1979" y="9859"/>
                  </a:lnTo>
                  <a:lnTo>
                    <a:pt x="2012" y="9055"/>
                  </a:lnTo>
                  <a:lnTo>
                    <a:pt x="2314" y="7512"/>
                  </a:lnTo>
                  <a:lnTo>
                    <a:pt x="2918" y="6070"/>
                  </a:lnTo>
                  <a:lnTo>
                    <a:pt x="3756" y="4829"/>
                  </a:lnTo>
                  <a:lnTo>
                    <a:pt x="4829" y="3756"/>
                  </a:lnTo>
                  <a:lnTo>
                    <a:pt x="6103" y="2884"/>
                  </a:lnTo>
                  <a:lnTo>
                    <a:pt x="7512" y="2314"/>
                  </a:lnTo>
                  <a:lnTo>
                    <a:pt x="9054" y="1979"/>
                  </a:lnTo>
                  <a:lnTo>
                    <a:pt x="9859" y="1945"/>
                  </a:lnTo>
                  <a:close/>
                  <a:moveTo>
                    <a:pt x="9859" y="1"/>
                  </a:moveTo>
                  <a:lnTo>
                    <a:pt x="8853" y="34"/>
                  </a:lnTo>
                  <a:lnTo>
                    <a:pt x="6942" y="403"/>
                  </a:lnTo>
                  <a:lnTo>
                    <a:pt x="5165" y="1174"/>
                  </a:lnTo>
                  <a:lnTo>
                    <a:pt x="3588" y="2214"/>
                  </a:lnTo>
                  <a:lnTo>
                    <a:pt x="2247" y="3555"/>
                  </a:lnTo>
                  <a:lnTo>
                    <a:pt x="1174" y="5131"/>
                  </a:lnTo>
                  <a:lnTo>
                    <a:pt x="436" y="6908"/>
                  </a:lnTo>
                  <a:lnTo>
                    <a:pt x="34" y="8853"/>
                  </a:lnTo>
                  <a:lnTo>
                    <a:pt x="0" y="9859"/>
                  </a:lnTo>
                  <a:lnTo>
                    <a:pt x="34" y="10865"/>
                  </a:lnTo>
                  <a:lnTo>
                    <a:pt x="436" y="12777"/>
                  </a:lnTo>
                  <a:lnTo>
                    <a:pt x="1174" y="14554"/>
                  </a:lnTo>
                  <a:lnTo>
                    <a:pt x="2247" y="16130"/>
                  </a:lnTo>
                  <a:lnTo>
                    <a:pt x="3588" y="17471"/>
                  </a:lnTo>
                  <a:lnTo>
                    <a:pt x="5165" y="18544"/>
                  </a:lnTo>
                  <a:lnTo>
                    <a:pt x="6942" y="19282"/>
                  </a:lnTo>
                  <a:lnTo>
                    <a:pt x="8853" y="19685"/>
                  </a:lnTo>
                  <a:lnTo>
                    <a:pt x="9859" y="19718"/>
                  </a:lnTo>
                  <a:lnTo>
                    <a:pt x="10865" y="19685"/>
                  </a:lnTo>
                  <a:lnTo>
                    <a:pt x="12810" y="19282"/>
                  </a:lnTo>
                  <a:lnTo>
                    <a:pt x="14587" y="18544"/>
                  </a:lnTo>
                  <a:lnTo>
                    <a:pt x="16163" y="17471"/>
                  </a:lnTo>
                  <a:lnTo>
                    <a:pt x="17505" y="16130"/>
                  </a:lnTo>
                  <a:lnTo>
                    <a:pt x="18544" y="14554"/>
                  </a:lnTo>
                  <a:lnTo>
                    <a:pt x="19316" y="12777"/>
                  </a:lnTo>
                  <a:lnTo>
                    <a:pt x="19718" y="10865"/>
                  </a:lnTo>
                  <a:lnTo>
                    <a:pt x="19752" y="9859"/>
                  </a:lnTo>
                  <a:lnTo>
                    <a:pt x="19718" y="8853"/>
                  </a:lnTo>
                  <a:lnTo>
                    <a:pt x="19316" y="6908"/>
                  </a:lnTo>
                  <a:lnTo>
                    <a:pt x="18544" y="5131"/>
                  </a:lnTo>
                  <a:lnTo>
                    <a:pt x="17505" y="3555"/>
                  </a:lnTo>
                  <a:lnTo>
                    <a:pt x="16163" y="2214"/>
                  </a:lnTo>
                  <a:lnTo>
                    <a:pt x="14587" y="1174"/>
                  </a:lnTo>
                  <a:lnTo>
                    <a:pt x="12810" y="403"/>
                  </a:lnTo>
                  <a:lnTo>
                    <a:pt x="10865" y="34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rgbClr val="005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2777540" y="3030777"/>
              <a:ext cx="450053" cy="450026"/>
            </a:xfrm>
            <a:custGeom>
              <a:rect b="b" l="l" r="r" t="t"/>
              <a:pathLst>
                <a:path extrusionOk="0" fill="none" h="16767" w="16768">
                  <a:moveTo>
                    <a:pt x="16767" y="8384"/>
                  </a:moveTo>
                  <a:lnTo>
                    <a:pt x="16767" y="9255"/>
                  </a:lnTo>
                  <a:lnTo>
                    <a:pt x="16432" y="10899"/>
                  </a:lnTo>
                  <a:lnTo>
                    <a:pt x="15795" y="12408"/>
                  </a:lnTo>
                  <a:lnTo>
                    <a:pt x="14889" y="13749"/>
                  </a:lnTo>
                  <a:lnTo>
                    <a:pt x="13749" y="14889"/>
                  </a:lnTo>
                  <a:lnTo>
                    <a:pt x="12408" y="15794"/>
                  </a:lnTo>
                  <a:lnTo>
                    <a:pt x="10899" y="16432"/>
                  </a:lnTo>
                  <a:lnTo>
                    <a:pt x="9256" y="16767"/>
                  </a:lnTo>
                  <a:lnTo>
                    <a:pt x="8384" y="16767"/>
                  </a:lnTo>
                  <a:lnTo>
                    <a:pt x="7512" y="16767"/>
                  </a:lnTo>
                  <a:lnTo>
                    <a:pt x="5902" y="16432"/>
                  </a:lnTo>
                  <a:lnTo>
                    <a:pt x="4393" y="15794"/>
                  </a:lnTo>
                  <a:lnTo>
                    <a:pt x="3052" y="14889"/>
                  </a:lnTo>
                  <a:lnTo>
                    <a:pt x="1912" y="13749"/>
                  </a:lnTo>
                  <a:lnTo>
                    <a:pt x="1006" y="12408"/>
                  </a:lnTo>
                  <a:lnTo>
                    <a:pt x="369" y="10899"/>
                  </a:lnTo>
                  <a:lnTo>
                    <a:pt x="34" y="9255"/>
                  </a:lnTo>
                  <a:lnTo>
                    <a:pt x="0" y="8384"/>
                  </a:lnTo>
                  <a:lnTo>
                    <a:pt x="34" y="7545"/>
                  </a:lnTo>
                  <a:lnTo>
                    <a:pt x="369" y="5902"/>
                  </a:lnTo>
                  <a:lnTo>
                    <a:pt x="1006" y="4393"/>
                  </a:lnTo>
                  <a:lnTo>
                    <a:pt x="1912" y="3052"/>
                  </a:lnTo>
                  <a:lnTo>
                    <a:pt x="3052" y="1912"/>
                  </a:lnTo>
                  <a:lnTo>
                    <a:pt x="4393" y="1006"/>
                  </a:lnTo>
                  <a:lnTo>
                    <a:pt x="5902" y="369"/>
                  </a:lnTo>
                  <a:lnTo>
                    <a:pt x="7512" y="34"/>
                  </a:lnTo>
                  <a:lnTo>
                    <a:pt x="8384" y="0"/>
                  </a:lnTo>
                  <a:lnTo>
                    <a:pt x="9256" y="34"/>
                  </a:lnTo>
                  <a:lnTo>
                    <a:pt x="10899" y="369"/>
                  </a:lnTo>
                  <a:lnTo>
                    <a:pt x="12408" y="1006"/>
                  </a:lnTo>
                  <a:lnTo>
                    <a:pt x="13749" y="1912"/>
                  </a:lnTo>
                  <a:lnTo>
                    <a:pt x="14889" y="3052"/>
                  </a:lnTo>
                  <a:lnTo>
                    <a:pt x="15795" y="4393"/>
                  </a:lnTo>
                  <a:lnTo>
                    <a:pt x="16432" y="5902"/>
                  </a:lnTo>
                  <a:lnTo>
                    <a:pt x="16767" y="7545"/>
                  </a:lnTo>
                  <a:lnTo>
                    <a:pt x="16767" y="8384"/>
                  </a:lnTo>
                  <a:close/>
                </a:path>
              </a:pathLst>
            </a:custGeom>
            <a:noFill/>
            <a:ln cap="flat" cmpd="sng" w="62875">
              <a:solidFill>
                <a:srgbClr val="02C39A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3002544" y="3132475"/>
              <a:ext cx="76548" cy="199824"/>
            </a:xfrm>
            <a:custGeom>
              <a:rect b="b" l="l" r="r" t="t"/>
              <a:pathLst>
                <a:path extrusionOk="0" fill="none" h="7445" w="2852">
                  <a:moveTo>
                    <a:pt x="1" y="1"/>
                  </a:moveTo>
                  <a:lnTo>
                    <a:pt x="1" y="4595"/>
                  </a:lnTo>
                  <a:lnTo>
                    <a:pt x="2851" y="7445"/>
                  </a:lnTo>
                </a:path>
              </a:pathLst>
            </a:custGeom>
            <a:noFill/>
            <a:ln cap="rnd" cmpd="sng" w="20950">
              <a:solidFill>
                <a:srgbClr val="005475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1828887" y="3716603"/>
              <a:ext cx="222343" cy="279941"/>
            </a:xfrm>
            <a:custGeom>
              <a:rect b="b" l="l" r="r" t="t"/>
              <a:pathLst>
                <a:path extrusionOk="0" h="10430" w="8284">
                  <a:moveTo>
                    <a:pt x="3488" y="1"/>
                  </a:moveTo>
                  <a:lnTo>
                    <a:pt x="2314" y="370"/>
                  </a:lnTo>
                  <a:lnTo>
                    <a:pt x="1342" y="1007"/>
                  </a:lnTo>
                  <a:lnTo>
                    <a:pt x="604" y="1912"/>
                  </a:lnTo>
                  <a:lnTo>
                    <a:pt x="134" y="2952"/>
                  </a:lnTo>
                  <a:lnTo>
                    <a:pt x="0" y="4058"/>
                  </a:lnTo>
                  <a:lnTo>
                    <a:pt x="168" y="5232"/>
                  </a:lnTo>
                  <a:lnTo>
                    <a:pt x="704" y="6338"/>
                  </a:lnTo>
                  <a:lnTo>
                    <a:pt x="1140" y="6841"/>
                  </a:lnTo>
                  <a:lnTo>
                    <a:pt x="1878" y="7680"/>
                  </a:lnTo>
                  <a:lnTo>
                    <a:pt x="2616" y="9021"/>
                  </a:lnTo>
                  <a:lnTo>
                    <a:pt x="2716" y="10295"/>
                  </a:lnTo>
                  <a:lnTo>
                    <a:pt x="2616" y="10430"/>
                  </a:lnTo>
                  <a:lnTo>
                    <a:pt x="5634" y="10430"/>
                  </a:lnTo>
                  <a:lnTo>
                    <a:pt x="5533" y="10295"/>
                  </a:lnTo>
                  <a:lnTo>
                    <a:pt x="5634" y="9021"/>
                  </a:lnTo>
                  <a:lnTo>
                    <a:pt x="6372" y="7680"/>
                  </a:lnTo>
                  <a:lnTo>
                    <a:pt x="7109" y="6841"/>
                  </a:lnTo>
                  <a:lnTo>
                    <a:pt x="7545" y="6338"/>
                  </a:lnTo>
                  <a:lnTo>
                    <a:pt x="8082" y="5232"/>
                  </a:lnTo>
                  <a:lnTo>
                    <a:pt x="8283" y="4058"/>
                  </a:lnTo>
                  <a:lnTo>
                    <a:pt x="8115" y="2952"/>
                  </a:lnTo>
                  <a:lnTo>
                    <a:pt x="7646" y="1912"/>
                  </a:lnTo>
                  <a:lnTo>
                    <a:pt x="6908" y="1007"/>
                  </a:lnTo>
                  <a:lnTo>
                    <a:pt x="5936" y="370"/>
                  </a:lnTo>
                  <a:lnTo>
                    <a:pt x="4796" y="1"/>
                  </a:lnTo>
                  <a:close/>
                </a:path>
              </a:pathLst>
            </a:custGeom>
            <a:solidFill>
              <a:srgbClr val="76DB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1879294" y="3986617"/>
              <a:ext cx="127812" cy="22546"/>
            </a:xfrm>
            <a:custGeom>
              <a:rect b="b" l="l" r="r" t="t"/>
              <a:pathLst>
                <a:path extrusionOk="0" h="840" w="4762">
                  <a:moveTo>
                    <a:pt x="403" y="1"/>
                  </a:moveTo>
                  <a:lnTo>
                    <a:pt x="268" y="34"/>
                  </a:lnTo>
                  <a:lnTo>
                    <a:pt x="34" y="269"/>
                  </a:lnTo>
                  <a:lnTo>
                    <a:pt x="0" y="403"/>
                  </a:lnTo>
                  <a:lnTo>
                    <a:pt x="34" y="571"/>
                  </a:lnTo>
                  <a:lnTo>
                    <a:pt x="268" y="805"/>
                  </a:lnTo>
                  <a:lnTo>
                    <a:pt x="403" y="839"/>
                  </a:lnTo>
                  <a:lnTo>
                    <a:pt x="4360" y="839"/>
                  </a:lnTo>
                  <a:lnTo>
                    <a:pt x="4494" y="805"/>
                  </a:lnTo>
                  <a:lnTo>
                    <a:pt x="4728" y="571"/>
                  </a:lnTo>
                  <a:lnTo>
                    <a:pt x="4762" y="403"/>
                  </a:lnTo>
                  <a:lnTo>
                    <a:pt x="4728" y="269"/>
                  </a:lnTo>
                  <a:lnTo>
                    <a:pt x="4494" y="34"/>
                  </a:lnTo>
                  <a:lnTo>
                    <a:pt x="4360" y="1"/>
                  </a:lnTo>
                  <a:close/>
                </a:path>
              </a:pathLst>
            </a:custGeom>
            <a:solidFill>
              <a:srgbClr val="005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1879294" y="4009136"/>
              <a:ext cx="127812" cy="21606"/>
            </a:xfrm>
            <a:custGeom>
              <a:rect b="b" l="l" r="r" t="t"/>
              <a:pathLst>
                <a:path extrusionOk="0" h="805" w="4762">
                  <a:moveTo>
                    <a:pt x="268" y="0"/>
                  </a:moveTo>
                  <a:lnTo>
                    <a:pt x="34" y="235"/>
                  </a:lnTo>
                  <a:lnTo>
                    <a:pt x="0" y="402"/>
                  </a:lnTo>
                  <a:lnTo>
                    <a:pt x="34" y="570"/>
                  </a:lnTo>
                  <a:lnTo>
                    <a:pt x="268" y="771"/>
                  </a:lnTo>
                  <a:lnTo>
                    <a:pt x="403" y="805"/>
                  </a:lnTo>
                  <a:lnTo>
                    <a:pt x="4360" y="805"/>
                  </a:lnTo>
                  <a:lnTo>
                    <a:pt x="4494" y="771"/>
                  </a:lnTo>
                  <a:lnTo>
                    <a:pt x="4728" y="570"/>
                  </a:lnTo>
                  <a:lnTo>
                    <a:pt x="4762" y="402"/>
                  </a:lnTo>
                  <a:lnTo>
                    <a:pt x="4728" y="235"/>
                  </a:lnTo>
                  <a:lnTo>
                    <a:pt x="4494" y="0"/>
                  </a:lnTo>
                  <a:close/>
                </a:path>
              </a:pathLst>
            </a:custGeom>
            <a:solidFill>
              <a:srgbClr val="005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1879294" y="4030716"/>
              <a:ext cx="127812" cy="21633"/>
            </a:xfrm>
            <a:custGeom>
              <a:rect b="b" l="l" r="r" t="t"/>
              <a:pathLst>
                <a:path extrusionOk="0" h="806" w="4762">
                  <a:moveTo>
                    <a:pt x="268" y="1"/>
                  </a:moveTo>
                  <a:lnTo>
                    <a:pt x="34" y="236"/>
                  </a:lnTo>
                  <a:lnTo>
                    <a:pt x="0" y="403"/>
                  </a:lnTo>
                  <a:lnTo>
                    <a:pt x="34" y="571"/>
                  </a:lnTo>
                  <a:lnTo>
                    <a:pt x="268" y="772"/>
                  </a:lnTo>
                  <a:lnTo>
                    <a:pt x="403" y="806"/>
                  </a:lnTo>
                  <a:lnTo>
                    <a:pt x="4360" y="806"/>
                  </a:lnTo>
                  <a:lnTo>
                    <a:pt x="4494" y="772"/>
                  </a:lnTo>
                  <a:lnTo>
                    <a:pt x="4728" y="571"/>
                  </a:lnTo>
                  <a:lnTo>
                    <a:pt x="4762" y="403"/>
                  </a:lnTo>
                  <a:lnTo>
                    <a:pt x="4728" y="236"/>
                  </a:lnTo>
                  <a:lnTo>
                    <a:pt x="4494" y="1"/>
                  </a:lnTo>
                  <a:close/>
                </a:path>
              </a:pathLst>
            </a:custGeom>
            <a:solidFill>
              <a:srgbClr val="005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1900873" y="3823723"/>
              <a:ext cx="78346" cy="45011"/>
            </a:xfrm>
            <a:custGeom>
              <a:rect b="b" l="l" r="r" t="t"/>
              <a:pathLst>
                <a:path extrusionOk="0" fill="none" h="1677" w="2919">
                  <a:moveTo>
                    <a:pt x="1" y="0"/>
                  </a:moveTo>
                  <a:lnTo>
                    <a:pt x="2918" y="0"/>
                  </a:lnTo>
                  <a:lnTo>
                    <a:pt x="1476" y="1677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10900">
              <a:solidFill>
                <a:srgbClr val="005475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3210478" y="1869715"/>
              <a:ext cx="165630" cy="318644"/>
            </a:xfrm>
            <a:custGeom>
              <a:rect b="b" l="l" r="r" t="t"/>
              <a:pathLst>
                <a:path extrusionOk="0" h="11872" w="6171">
                  <a:moveTo>
                    <a:pt x="2716" y="2381"/>
                  </a:moveTo>
                  <a:lnTo>
                    <a:pt x="2716" y="5030"/>
                  </a:lnTo>
                  <a:lnTo>
                    <a:pt x="2314" y="4930"/>
                  </a:lnTo>
                  <a:lnTo>
                    <a:pt x="1744" y="4728"/>
                  </a:lnTo>
                  <a:lnTo>
                    <a:pt x="1543" y="4561"/>
                  </a:lnTo>
                  <a:lnTo>
                    <a:pt x="1375" y="4393"/>
                  </a:lnTo>
                  <a:lnTo>
                    <a:pt x="1207" y="3991"/>
                  </a:lnTo>
                  <a:lnTo>
                    <a:pt x="1174" y="3722"/>
                  </a:lnTo>
                  <a:lnTo>
                    <a:pt x="1207" y="3454"/>
                  </a:lnTo>
                  <a:lnTo>
                    <a:pt x="1375" y="2985"/>
                  </a:lnTo>
                  <a:lnTo>
                    <a:pt x="1576" y="2817"/>
                  </a:lnTo>
                  <a:lnTo>
                    <a:pt x="1777" y="2649"/>
                  </a:lnTo>
                  <a:lnTo>
                    <a:pt x="2347" y="2448"/>
                  </a:lnTo>
                  <a:lnTo>
                    <a:pt x="2716" y="2381"/>
                  </a:lnTo>
                  <a:close/>
                  <a:moveTo>
                    <a:pt x="3353" y="6237"/>
                  </a:moveTo>
                  <a:lnTo>
                    <a:pt x="3756" y="6338"/>
                  </a:lnTo>
                  <a:lnTo>
                    <a:pt x="4359" y="6573"/>
                  </a:lnTo>
                  <a:lnTo>
                    <a:pt x="4594" y="6740"/>
                  </a:lnTo>
                  <a:lnTo>
                    <a:pt x="4762" y="6908"/>
                  </a:lnTo>
                  <a:lnTo>
                    <a:pt x="4963" y="7344"/>
                  </a:lnTo>
                  <a:lnTo>
                    <a:pt x="4963" y="7612"/>
                  </a:lnTo>
                  <a:lnTo>
                    <a:pt x="4963" y="7914"/>
                  </a:lnTo>
                  <a:lnTo>
                    <a:pt x="4762" y="8350"/>
                  </a:lnTo>
                  <a:lnTo>
                    <a:pt x="4561" y="8551"/>
                  </a:lnTo>
                  <a:lnTo>
                    <a:pt x="4326" y="8719"/>
                  </a:lnTo>
                  <a:lnTo>
                    <a:pt x="3722" y="8954"/>
                  </a:lnTo>
                  <a:lnTo>
                    <a:pt x="3353" y="9021"/>
                  </a:lnTo>
                  <a:lnTo>
                    <a:pt x="3353" y="6237"/>
                  </a:lnTo>
                  <a:close/>
                  <a:moveTo>
                    <a:pt x="2716" y="0"/>
                  </a:moveTo>
                  <a:lnTo>
                    <a:pt x="2716" y="1476"/>
                  </a:lnTo>
                  <a:lnTo>
                    <a:pt x="2079" y="1543"/>
                  </a:lnTo>
                  <a:lnTo>
                    <a:pt x="1073" y="1912"/>
                  </a:lnTo>
                  <a:lnTo>
                    <a:pt x="704" y="2180"/>
                  </a:lnTo>
                  <a:lnTo>
                    <a:pt x="369" y="2515"/>
                  </a:lnTo>
                  <a:lnTo>
                    <a:pt x="34" y="3320"/>
                  </a:lnTo>
                  <a:lnTo>
                    <a:pt x="0" y="3823"/>
                  </a:lnTo>
                  <a:lnTo>
                    <a:pt x="34" y="4292"/>
                  </a:lnTo>
                  <a:lnTo>
                    <a:pt x="335" y="5030"/>
                  </a:lnTo>
                  <a:lnTo>
                    <a:pt x="637" y="5332"/>
                  </a:lnTo>
                  <a:lnTo>
                    <a:pt x="1006" y="5600"/>
                  </a:lnTo>
                  <a:lnTo>
                    <a:pt x="2012" y="5969"/>
                  </a:lnTo>
                  <a:lnTo>
                    <a:pt x="2716" y="6103"/>
                  </a:lnTo>
                  <a:lnTo>
                    <a:pt x="2716" y="9021"/>
                  </a:lnTo>
                  <a:lnTo>
                    <a:pt x="2012" y="8987"/>
                  </a:lnTo>
                  <a:lnTo>
                    <a:pt x="1308" y="8819"/>
                  </a:lnTo>
                  <a:lnTo>
                    <a:pt x="671" y="8585"/>
                  </a:lnTo>
                  <a:lnTo>
                    <a:pt x="0" y="8216"/>
                  </a:lnTo>
                  <a:lnTo>
                    <a:pt x="0" y="9356"/>
                  </a:lnTo>
                  <a:lnTo>
                    <a:pt x="671" y="9624"/>
                  </a:lnTo>
                  <a:lnTo>
                    <a:pt x="1341" y="9792"/>
                  </a:lnTo>
                  <a:lnTo>
                    <a:pt x="2012" y="9893"/>
                  </a:lnTo>
                  <a:lnTo>
                    <a:pt x="2683" y="9926"/>
                  </a:lnTo>
                  <a:lnTo>
                    <a:pt x="2716" y="11871"/>
                  </a:lnTo>
                  <a:lnTo>
                    <a:pt x="3353" y="11871"/>
                  </a:lnTo>
                  <a:lnTo>
                    <a:pt x="3353" y="9926"/>
                  </a:lnTo>
                  <a:lnTo>
                    <a:pt x="3990" y="9859"/>
                  </a:lnTo>
                  <a:lnTo>
                    <a:pt x="5030" y="9490"/>
                  </a:lnTo>
                  <a:lnTo>
                    <a:pt x="5432" y="9222"/>
                  </a:lnTo>
                  <a:lnTo>
                    <a:pt x="5768" y="8887"/>
                  </a:lnTo>
                  <a:lnTo>
                    <a:pt x="6137" y="8015"/>
                  </a:lnTo>
                  <a:lnTo>
                    <a:pt x="6170" y="7512"/>
                  </a:lnTo>
                  <a:lnTo>
                    <a:pt x="6137" y="7009"/>
                  </a:lnTo>
                  <a:lnTo>
                    <a:pt x="5801" y="6237"/>
                  </a:lnTo>
                  <a:lnTo>
                    <a:pt x="5466" y="5936"/>
                  </a:lnTo>
                  <a:lnTo>
                    <a:pt x="5097" y="5667"/>
                  </a:lnTo>
                  <a:lnTo>
                    <a:pt x="4024" y="5265"/>
                  </a:lnTo>
                  <a:lnTo>
                    <a:pt x="3353" y="5131"/>
                  </a:lnTo>
                  <a:lnTo>
                    <a:pt x="3353" y="2415"/>
                  </a:lnTo>
                  <a:lnTo>
                    <a:pt x="3923" y="2448"/>
                  </a:lnTo>
                  <a:lnTo>
                    <a:pt x="4493" y="2582"/>
                  </a:lnTo>
                  <a:lnTo>
                    <a:pt x="5030" y="2750"/>
                  </a:lnTo>
                  <a:lnTo>
                    <a:pt x="5567" y="2985"/>
                  </a:lnTo>
                  <a:lnTo>
                    <a:pt x="5567" y="1878"/>
                  </a:lnTo>
                  <a:lnTo>
                    <a:pt x="5030" y="1710"/>
                  </a:lnTo>
                  <a:lnTo>
                    <a:pt x="4493" y="1610"/>
                  </a:lnTo>
                  <a:lnTo>
                    <a:pt x="3923" y="1509"/>
                  </a:lnTo>
                  <a:lnTo>
                    <a:pt x="3353" y="1476"/>
                  </a:lnTo>
                  <a:lnTo>
                    <a:pt x="3353" y="0"/>
                  </a:lnTo>
                  <a:close/>
                </a:path>
              </a:pathLst>
            </a:custGeom>
            <a:solidFill>
              <a:srgbClr val="00A8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1011619" y="3275588"/>
              <a:ext cx="32450" cy="110715"/>
            </a:xfrm>
            <a:custGeom>
              <a:rect b="b" l="l" r="r" t="t"/>
              <a:pathLst>
                <a:path extrusionOk="0" h="4125" w="1209">
                  <a:moveTo>
                    <a:pt x="1" y="0"/>
                  </a:moveTo>
                  <a:lnTo>
                    <a:pt x="1" y="4125"/>
                  </a:lnTo>
                  <a:lnTo>
                    <a:pt x="1208" y="4125"/>
                  </a:lnTo>
                  <a:lnTo>
                    <a:pt x="1208" y="0"/>
                  </a:lnTo>
                  <a:close/>
                </a:path>
              </a:pathLst>
            </a:custGeom>
            <a:solidFill>
              <a:srgbClr val="00A8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1071929" y="3323284"/>
              <a:ext cx="32423" cy="63020"/>
            </a:xfrm>
            <a:custGeom>
              <a:rect b="b" l="l" r="r" t="t"/>
              <a:pathLst>
                <a:path extrusionOk="0" h="2348" w="1208">
                  <a:moveTo>
                    <a:pt x="1" y="1"/>
                  </a:moveTo>
                  <a:lnTo>
                    <a:pt x="1" y="2348"/>
                  </a:lnTo>
                  <a:lnTo>
                    <a:pt x="1208" y="2348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rgbClr val="76DB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1132240" y="3204488"/>
              <a:ext cx="32423" cy="181814"/>
            </a:xfrm>
            <a:custGeom>
              <a:rect b="b" l="l" r="r" t="t"/>
              <a:pathLst>
                <a:path extrusionOk="0" h="6774" w="1208">
                  <a:moveTo>
                    <a:pt x="0" y="0"/>
                  </a:moveTo>
                  <a:lnTo>
                    <a:pt x="0" y="6774"/>
                  </a:lnTo>
                  <a:lnTo>
                    <a:pt x="1208" y="6774"/>
                  </a:lnTo>
                  <a:lnTo>
                    <a:pt x="1208" y="0"/>
                  </a:lnTo>
                  <a:close/>
                </a:path>
              </a:pathLst>
            </a:custGeom>
            <a:solidFill>
              <a:srgbClr val="005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2495875" y="2551864"/>
              <a:ext cx="344733" cy="122417"/>
            </a:xfrm>
            <a:custGeom>
              <a:rect b="b" l="l" r="r" t="t"/>
              <a:pathLst>
                <a:path extrusionOk="0" h="4561" w="12844">
                  <a:moveTo>
                    <a:pt x="4092" y="0"/>
                  </a:moveTo>
                  <a:lnTo>
                    <a:pt x="3689" y="302"/>
                  </a:lnTo>
                  <a:lnTo>
                    <a:pt x="3455" y="503"/>
                  </a:lnTo>
                  <a:lnTo>
                    <a:pt x="2784" y="772"/>
                  </a:lnTo>
                  <a:lnTo>
                    <a:pt x="2013" y="839"/>
                  </a:lnTo>
                  <a:lnTo>
                    <a:pt x="1141" y="705"/>
                  </a:lnTo>
                  <a:lnTo>
                    <a:pt x="671" y="570"/>
                  </a:lnTo>
                  <a:lnTo>
                    <a:pt x="604" y="570"/>
                  </a:lnTo>
                  <a:lnTo>
                    <a:pt x="202" y="772"/>
                  </a:lnTo>
                  <a:lnTo>
                    <a:pt x="1" y="1107"/>
                  </a:lnTo>
                  <a:lnTo>
                    <a:pt x="1" y="1342"/>
                  </a:lnTo>
                  <a:lnTo>
                    <a:pt x="101" y="2717"/>
                  </a:lnTo>
                  <a:lnTo>
                    <a:pt x="303" y="4259"/>
                  </a:lnTo>
                  <a:lnTo>
                    <a:pt x="336" y="4527"/>
                  </a:lnTo>
                  <a:lnTo>
                    <a:pt x="336" y="4561"/>
                  </a:lnTo>
                  <a:lnTo>
                    <a:pt x="3052" y="4561"/>
                  </a:lnTo>
                  <a:lnTo>
                    <a:pt x="6875" y="4494"/>
                  </a:lnTo>
                  <a:lnTo>
                    <a:pt x="7747" y="4460"/>
                  </a:lnTo>
                  <a:lnTo>
                    <a:pt x="9491" y="4226"/>
                  </a:lnTo>
                  <a:lnTo>
                    <a:pt x="10228" y="3924"/>
                  </a:lnTo>
                  <a:lnTo>
                    <a:pt x="11972" y="2985"/>
                  </a:lnTo>
                  <a:lnTo>
                    <a:pt x="12844" y="2482"/>
                  </a:lnTo>
                  <a:lnTo>
                    <a:pt x="12743" y="2281"/>
                  </a:lnTo>
                  <a:lnTo>
                    <a:pt x="11939" y="1476"/>
                  </a:lnTo>
                  <a:lnTo>
                    <a:pt x="10966" y="1275"/>
                  </a:lnTo>
                  <a:lnTo>
                    <a:pt x="10295" y="1409"/>
                  </a:lnTo>
                  <a:lnTo>
                    <a:pt x="8250" y="1979"/>
                  </a:lnTo>
                  <a:lnTo>
                    <a:pt x="8082" y="2012"/>
                  </a:lnTo>
                  <a:lnTo>
                    <a:pt x="4494" y="134"/>
                  </a:lnTo>
                  <a:lnTo>
                    <a:pt x="4461" y="101"/>
                  </a:lnTo>
                  <a:lnTo>
                    <a:pt x="4092" y="0"/>
                  </a:lnTo>
                  <a:close/>
                </a:path>
              </a:pathLst>
            </a:custGeom>
            <a:solidFill>
              <a:srgbClr val="563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2503981" y="2612174"/>
              <a:ext cx="343847" cy="88223"/>
            </a:xfrm>
            <a:custGeom>
              <a:rect b="b" l="l" r="r" t="t"/>
              <a:pathLst>
                <a:path extrusionOk="0" h="3287" w="12811">
                  <a:moveTo>
                    <a:pt x="12576" y="0"/>
                  </a:moveTo>
                  <a:lnTo>
                    <a:pt x="12441" y="34"/>
                  </a:lnTo>
                  <a:lnTo>
                    <a:pt x="12140" y="235"/>
                  </a:lnTo>
                  <a:lnTo>
                    <a:pt x="10362" y="1107"/>
                  </a:lnTo>
                  <a:lnTo>
                    <a:pt x="8987" y="1643"/>
                  </a:lnTo>
                  <a:lnTo>
                    <a:pt x="8384" y="1777"/>
                  </a:lnTo>
                  <a:lnTo>
                    <a:pt x="6540" y="1979"/>
                  </a:lnTo>
                  <a:lnTo>
                    <a:pt x="839" y="2113"/>
                  </a:lnTo>
                  <a:lnTo>
                    <a:pt x="1" y="2113"/>
                  </a:lnTo>
                  <a:lnTo>
                    <a:pt x="101" y="3286"/>
                  </a:lnTo>
                  <a:lnTo>
                    <a:pt x="4293" y="3219"/>
                  </a:lnTo>
                  <a:lnTo>
                    <a:pt x="4393" y="2414"/>
                  </a:lnTo>
                  <a:lnTo>
                    <a:pt x="4796" y="2414"/>
                  </a:lnTo>
                  <a:lnTo>
                    <a:pt x="7847" y="2280"/>
                  </a:lnTo>
                  <a:lnTo>
                    <a:pt x="9155" y="2046"/>
                  </a:lnTo>
                  <a:lnTo>
                    <a:pt x="10329" y="1677"/>
                  </a:lnTo>
                  <a:lnTo>
                    <a:pt x="12475" y="537"/>
                  </a:lnTo>
                  <a:lnTo>
                    <a:pt x="12777" y="369"/>
                  </a:lnTo>
                  <a:lnTo>
                    <a:pt x="12810" y="268"/>
                  </a:lnTo>
                  <a:lnTo>
                    <a:pt x="12777" y="34"/>
                  </a:lnTo>
                  <a:lnTo>
                    <a:pt x="12576" y="0"/>
                  </a:lnTo>
                  <a:close/>
                </a:path>
              </a:pathLst>
            </a:custGeom>
            <a:solidFill>
              <a:srgbClr val="1818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1857687" y="3084780"/>
              <a:ext cx="90934" cy="107118"/>
            </a:xfrm>
            <a:custGeom>
              <a:rect b="b" l="l" r="r" t="t"/>
              <a:pathLst>
                <a:path extrusionOk="0" h="3991" w="3388">
                  <a:moveTo>
                    <a:pt x="67" y="0"/>
                  </a:moveTo>
                  <a:lnTo>
                    <a:pt x="0" y="1308"/>
                  </a:lnTo>
                  <a:lnTo>
                    <a:pt x="101" y="2750"/>
                  </a:lnTo>
                  <a:lnTo>
                    <a:pt x="503" y="3018"/>
                  </a:lnTo>
                  <a:lnTo>
                    <a:pt x="2046" y="3823"/>
                  </a:lnTo>
                  <a:lnTo>
                    <a:pt x="2817" y="3991"/>
                  </a:lnTo>
                  <a:lnTo>
                    <a:pt x="3253" y="3924"/>
                  </a:lnTo>
                  <a:lnTo>
                    <a:pt x="3387" y="3790"/>
                  </a:lnTo>
                  <a:lnTo>
                    <a:pt x="3354" y="101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02C3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1827974" y="3158564"/>
              <a:ext cx="340251" cy="146734"/>
            </a:xfrm>
            <a:custGeom>
              <a:rect b="b" l="l" r="r" t="t"/>
              <a:pathLst>
                <a:path extrusionOk="0" h="5467" w="12677">
                  <a:moveTo>
                    <a:pt x="1107" y="1"/>
                  </a:moveTo>
                  <a:lnTo>
                    <a:pt x="671" y="135"/>
                  </a:lnTo>
                  <a:lnTo>
                    <a:pt x="437" y="403"/>
                  </a:lnTo>
                  <a:lnTo>
                    <a:pt x="370" y="605"/>
                  </a:lnTo>
                  <a:lnTo>
                    <a:pt x="202" y="1979"/>
                  </a:lnTo>
                  <a:lnTo>
                    <a:pt x="34" y="3556"/>
                  </a:lnTo>
                  <a:lnTo>
                    <a:pt x="1" y="3790"/>
                  </a:lnTo>
                  <a:lnTo>
                    <a:pt x="1" y="3857"/>
                  </a:lnTo>
                  <a:lnTo>
                    <a:pt x="2683" y="4427"/>
                  </a:lnTo>
                  <a:lnTo>
                    <a:pt x="6439" y="5165"/>
                  </a:lnTo>
                  <a:lnTo>
                    <a:pt x="7278" y="5299"/>
                  </a:lnTo>
                  <a:lnTo>
                    <a:pt x="9021" y="5467"/>
                  </a:lnTo>
                  <a:lnTo>
                    <a:pt x="9793" y="5333"/>
                  </a:lnTo>
                  <a:lnTo>
                    <a:pt x="11704" y="4763"/>
                  </a:lnTo>
                  <a:lnTo>
                    <a:pt x="12676" y="4461"/>
                  </a:lnTo>
                  <a:lnTo>
                    <a:pt x="12643" y="4260"/>
                  </a:lnTo>
                  <a:lnTo>
                    <a:pt x="12006" y="3321"/>
                  </a:lnTo>
                  <a:lnTo>
                    <a:pt x="11100" y="2885"/>
                  </a:lnTo>
                  <a:lnTo>
                    <a:pt x="10430" y="2885"/>
                  </a:lnTo>
                  <a:lnTo>
                    <a:pt x="8284" y="3019"/>
                  </a:lnTo>
                  <a:lnTo>
                    <a:pt x="8116" y="2985"/>
                  </a:lnTo>
                  <a:lnTo>
                    <a:pt x="4997" y="403"/>
                  </a:lnTo>
                  <a:lnTo>
                    <a:pt x="4997" y="370"/>
                  </a:lnTo>
                  <a:lnTo>
                    <a:pt x="4628" y="202"/>
                  </a:lnTo>
                  <a:lnTo>
                    <a:pt x="4192" y="403"/>
                  </a:lnTo>
                  <a:lnTo>
                    <a:pt x="3924" y="538"/>
                  </a:lnTo>
                  <a:lnTo>
                    <a:pt x="3220" y="672"/>
                  </a:lnTo>
                  <a:lnTo>
                    <a:pt x="2415" y="571"/>
                  </a:lnTo>
                  <a:lnTo>
                    <a:pt x="1610" y="269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rgbClr val="563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1824378" y="3255780"/>
              <a:ext cx="351040" cy="54029"/>
            </a:xfrm>
            <a:custGeom>
              <a:rect b="b" l="l" r="r" t="t"/>
              <a:pathLst>
                <a:path extrusionOk="0" h="2013" w="13079">
                  <a:moveTo>
                    <a:pt x="168" y="1"/>
                  </a:moveTo>
                  <a:lnTo>
                    <a:pt x="1" y="1174"/>
                  </a:lnTo>
                  <a:lnTo>
                    <a:pt x="4125" y="2013"/>
                  </a:lnTo>
                  <a:lnTo>
                    <a:pt x="4393" y="1241"/>
                  </a:lnTo>
                  <a:lnTo>
                    <a:pt x="4796" y="1342"/>
                  </a:lnTo>
                  <a:lnTo>
                    <a:pt x="7780" y="1845"/>
                  </a:lnTo>
                  <a:lnTo>
                    <a:pt x="9122" y="1912"/>
                  </a:lnTo>
                  <a:lnTo>
                    <a:pt x="10329" y="1778"/>
                  </a:lnTo>
                  <a:lnTo>
                    <a:pt x="12710" y="1141"/>
                  </a:lnTo>
                  <a:lnTo>
                    <a:pt x="13012" y="1040"/>
                  </a:lnTo>
                  <a:lnTo>
                    <a:pt x="13079" y="940"/>
                  </a:lnTo>
                  <a:lnTo>
                    <a:pt x="13079" y="738"/>
                  </a:lnTo>
                  <a:lnTo>
                    <a:pt x="12911" y="604"/>
                  </a:lnTo>
                  <a:lnTo>
                    <a:pt x="12743" y="638"/>
                  </a:lnTo>
                  <a:lnTo>
                    <a:pt x="12408" y="738"/>
                  </a:lnTo>
                  <a:lnTo>
                    <a:pt x="10497" y="1241"/>
                  </a:lnTo>
                  <a:lnTo>
                    <a:pt x="9055" y="1476"/>
                  </a:lnTo>
                  <a:lnTo>
                    <a:pt x="8418" y="1476"/>
                  </a:lnTo>
                  <a:lnTo>
                    <a:pt x="6573" y="1275"/>
                  </a:lnTo>
                  <a:lnTo>
                    <a:pt x="1007" y="202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1818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1780279" y="1856214"/>
              <a:ext cx="243949" cy="1252864"/>
            </a:xfrm>
            <a:custGeom>
              <a:rect b="b" l="l" r="r" t="t"/>
              <a:pathLst>
                <a:path extrusionOk="0" h="46679" w="9089">
                  <a:moveTo>
                    <a:pt x="7277" y="0"/>
                  </a:moveTo>
                  <a:lnTo>
                    <a:pt x="6104" y="503"/>
                  </a:lnTo>
                  <a:lnTo>
                    <a:pt x="4695" y="1442"/>
                  </a:lnTo>
                  <a:lnTo>
                    <a:pt x="973" y="4628"/>
                  </a:lnTo>
                  <a:lnTo>
                    <a:pt x="0" y="5600"/>
                  </a:lnTo>
                  <a:lnTo>
                    <a:pt x="2113" y="24681"/>
                  </a:lnTo>
                  <a:lnTo>
                    <a:pt x="2314" y="46679"/>
                  </a:lnTo>
                  <a:lnTo>
                    <a:pt x="7143" y="46679"/>
                  </a:lnTo>
                  <a:lnTo>
                    <a:pt x="7311" y="45203"/>
                  </a:lnTo>
                  <a:lnTo>
                    <a:pt x="8250" y="36082"/>
                  </a:lnTo>
                  <a:lnTo>
                    <a:pt x="8820" y="28235"/>
                  </a:lnTo>
                  <a:lnTo>
                    <a:pt x="8987" y="24144"/>
                  </a:lnTo>
                  <a:lnTo>
                    <a:pt x="9088" y="20254"/>
                  </a:lnTo>
                  <a:lnTo>
                    <a:pt x="8920" y="12508"/>
                  </a:lnTo>
                  <a:lnTo>
                    <a:pt x="8384" y="3052"/>
                  </a:lnTo>
                  <a:lnTo>
                    <a:pt x="8149" y="671"/>
                  </a:lnTo>
                  <a:lnTo>
                    <a:pt x="8116" y="436"/>
                  </a:lnTo>
                  <a:lnTo>
                    <a:pt x="7881" y="101"/>
                  </a:lnTo>
                  <a:lnTo>
                    <a:pt x="7277" y="0"/>
                  </a:lnTo>
                  <a:close/>
                </a:path>
              </a:pathLst>
            </a:custGeom>
            <a:solidFill>
              <a:srgbClr val="005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1869389" y="1216259"/>
              <a:ext cx="119733" cy="114338"/>
            </a:xfrm>
            <a:custGeom>
              <a:rect b="b" l="l" r="r" t="t"/>
              <a:pathLst>
                <a:path extrusionOk="0" h="4260" w="4461">
                  <a:moveTo>
                    <a:pt x="3219" y="1"/>
                  </a:moveTo>
                  <a:lnTo>
                    <a:pt x="0" y="135"/>
                  </a:lnTo>
                  <a:lnTo>
                    <a:pt x="67" y="1208"/>
                  </a:lnTo>
                  <a:lnTo>
                    <a:pt x="134" y="2214"/>
                  </a:lnTo>
                  <a:lnTo>
                    <a:pt x="269" y="3958"/>
                  </a:lnTo>
                  <a:lnTo>
                    <a:pt x="503" y="4126"/>
                  </a:lnTo>
                  <a:lnTo>
                    <a:pt x="1073" y="4260"/>
                  </a:lnTo>
                  <a:lnTo>
                    <a:pt x="2113" y="4159"/>
                  </a:lnTo>
                  <a:lnTo>
                    <a:pt x="4091" y="3388"/>
                  </a:lnTo>
                  <a:lnTo>
                    <a:pt x="4460" y="3153"/>
                  </a:lnTo>
                  <a:lnTo>
                    <a:pt x="3555" y="906"/>
                  </a:lnTo>
                  <a:lnTo>
                    <a:pt x="3354" y="437"/>
                  </a:lnTo>
                  <a:lnTo>
                    <a:pt x="3219" y="1"/>
                  </a:lnTo>
                  <a:close/>
                </a:path>
              </a:pathLst>
            </a:custGeom>
            <a:solidFill>
              <a:srgbClr val="FFD5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1705582" y="1294579"/>
              <a:ext cx="407726" cy="670544"/>
            </a:xfrm>
            <a:custGeom>
              <a:rect b="b" l="l" r="r" t="t"/>
              <a:pathLst>
                <a:path extrusionOk="0" h="24983" w="15191">
                  <a:moveTo>
                    <a:pt x="12206" y="0"/>
                  </a:moveTo>
                  <a:lnTo>
                    <a:pt x="11536" y="34"/>
                  </a:lnTo>
                  <a:lnTo>
                    <a:pt x="10832" y="235"/>
                  </a:lnTo>
                  <a:lnTo>
                    <a:pt x="9926" y="671"/>
                  </a:lnTo>
                  <a:lnTo>
                    <a:pt x="8484" y="1141"/>
                  </a:lnTo>
                  <a:lnTo>
                    <a:pt x="6841" y="1308"/>
                  </a:lnTo>
                  <a:lnTo>
                    <a:pt x="5869" y="1275"/>
                  </a:lnTo>
                  <a:lnTo>
                    <a:pt x="5366" y="1543"/>
                  </a:lnTo>
                  <a:lnTo>
                    <a:pt x="3521" y="2348"/>
                  </a:lnTo>
                  <a:lnTo>
                    <a:pt x="1979" y="3320"/>
                  </a:lnTo>
                  <a:lnTo>
                    <a:pt x="1073" y="4192"/>
                  </a:lnTo>
                  <a:lnTo>
                    <a:pt x="369" y="5232"/>
                  </a:lnTo>
                  <a:lnTo>
                    <a:pt x="0" y="6506"/>
                  </a:lnTo>
                  <a:lnTo>
                    <a:pt x="0" y="7277"/>
                  </a:lnTo>
                  <a:lnTo>
                    <a:pt x="67" y="8149"/>
                  </a:lnTo>
                  <a:lnTo>
                    <a:pt x="403" y="9759"/>
                  </a:lnTo>
                  <a:lnTo>
                    <a:pt x="1274" y="11972"/>
                  </a:lnTo>
                  <a:lnTo>
                    <a:pt x="2683" y="14688"/>
                  </a:lnTo>
                  <a:lnTo>
                    <a:pt x="3521" y="16767"/>
                  </a:lnTo>
                  <a:lnTo>
                    <a:pt x="3823" y="18243"/>
                  </a:lnTo>
                  <a:lnTo>
                    <a:pt x="3857" y="19047"/>
                  </a:lnTo>
                  <a:lnTo>
                    <a:pt x="3655" y="22702"/>
                  </a:lnTo>
                  <a:lnTo>
                    <a:pt x="3421" y="24614"/>
                  </a:lnTo>
                  <a:lnTo>
                    <a:pt x="3756" y="24714"/>
                  </a:lnTo>
                  <a:lnTo>
                    <a:pt x="5734" y="24983"/>
                  </a:lnTo>
                  <a:lnTo>
                    <a:pt x="7545" y="24983"/>
                  </a:lnTo>
                  <a:lnTo>
                    <a:pt x="9457" y="24614"/>
                  </a:lnTo>
                  <a:lnTo>
                    <a:pt x="10865" y="23943"/>
                  </a:lnTo>
                  <a:lnTo>
                    <a:pt x="11737" y="23340"/>
                  </a:lnTo>
                  <a:lnTo>
                    <a:pt x="12508" y="22501"/>
                  </a:lnTo>
                  <a:lnTo>
                    <a:pt x="13179" y="21495"/>
                  </a:lnTo>
                  <a:lnTo>
                    <a:pt x="13682" y="20221"/>
                  </a:lnTo>
                  <a:lnTo>
                    <a:pt x="14017" y="18712"/>
                  </a:lnTo>
                  <a:lnTo>
                    <a:pt x="14118" y="17840"/>
                  </a:lnTo>
                  <a:lnTo>
                    <a:pt x="14285" y="16398"/>
                  </a:lnTo>
                  <a:lnTo>
                    <a:pt x="14923" y="12307"/>
                  </a:lnTo>
                  <a:lnTo>
                    <a:pt x="15191" y="8786"/>
                  </a:lnTo>
                  <a:lnTo>
                    <a:pt x="15124" y="6405"/>
                  </a:lnTo>
                  <a:lnTo>
                    <a:pt x="14755" y="4125"/>
                  </a:lnTo>
                  <a:lnTo>
                    <a:pt x="13950" y="2046"/>
                  </a:lnTo>
                  <a:lnTo>
                    <a:pt x="13347" y="1107"/>
                  </a:lnTo>
                  <a:lnTo>
                    <a:pt x="13112" y="805"/>
                  </a:lnTo>
                  <a:lnTo>
                    <a:pt x="12575" y="235"/>
                  </a:lnTo>
                  <a:lnTo>
                    <a:pt x="12206" y="0"/>
                  </a:lnTo>
                  <a:close/>
                </a:path>
              </a:pathLst>
            </a:custGeom>
            <a:solidFill>
              <a:srgbClr val="005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1863082" y="1300887"/>
              <a:ext cx="174648" cy="337540"/>
            </a:xfrm>
            <a:custGeom>
              <a:rect b="b" l="l" r="r" t="t"/>
              <a:pathLst>
                <a:path extrusionOk="0" h="12576" w="6507">
                  <a:moveTo>
                    <a:pt x="4964" y="0"/>
                  </a:moveTo>
                  <a:lnTo>
                    <a:pt x="4729" y="101"/>
                  </a:lnTo>
                  <a:lnTo>
                    <a:pt x="3522" y="470"/>
                  </a:lnTo>
                  <a:lnTo>
                    <a:pt x="2147" y="771"/>
                  </a:lnTo>
                  <a:lnTo>
                    <a:pt x="1" y="1040"/>
                  </a:lnTo>
                  <a:lnTo>
                    <a:pt x="336" y="1509"/>
                  </a:lnTo>
                  <a:lnTo>
                    <a:pt x="3052" y="5734"/>
                  </a:lnTo>
                  <a:lnTo>
                    <a:pt x="4528" y="8451"/>
                  </a:lnTo>
                  <a:lnTo>
                    <a:pt x="5064" y="9591"/>
                  </a:lnTo>
                  <a:lnTo>
                    <a:pt x="5835" y="11670"/>
                  </a:lnTo>
                  <a:lnTo>
                    <a:pt x="6003" y="12575"/>
                  </a:lnTo>
                  <a:lnTo>
                    <a:pt x="6070" y="12307"/>
                  </a:lnTo>
                  <a:lnTo>
                    <a:pt x="6372" y="10496"/>
                  </a:lnTo>
                  <a:lnTo>
                    <a:pt x="6506" y="8652"/>
                  </a:lnTo>
                  <a:lnTo>
                    <a:pt x="6473" y="7545"/>
                  </a:lnTo>
                  <a:lnTo>
                    <a:pt x="6405" y="5902"/>
                  </a:lnTo>
                  <a:lnTo>
                    <a:pt x="5902" y="3119"/>
                  </a:lnTo>
                  <a:lnTo>
                    <a:pt x="5332" y="1073"/>
                  </a:lnTo>
                  <a:lnTo>
                    <a:pt x="49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1937779" y="1313475"/>
              <a:ext cx="99952" cy="324952"/>
            </a:xfrm>
            <a:custGeom>
              <a:rect b="b" l="l" r="r" t="t"/>
              <a:pathLst>
                <a:path extrusionOk="0" h="12107" w="3724">
                  <a:moveTo>
                    <a:pt x="739" y="1"/>
                  </a:moveTo>
                  <a:lnTo>
                    <a:pt x="303" y="940"/>
                  </a:lnTo>
                  <a:lnTo>
                    <a:pt x="1" y="1107"/>
                  </a:lnTo>
                  <a:lnTo>
                    <a:pt x="1376" y="2147"/>
                  </a:lnTo>
                  <a:lnTo>
                    <a:pt x="1745" y="7982"/>
                  </a:lnTo>
                  <a:lnTo>
                    <a:pt x="2281" y="9122"/>
                  </a:lnTo>
                  <a:lnTo>
                    <a:pt x="3052" y="11201"/>
                  </a:lnTo>
                  <a:lnTo>
                    <a:pt x="3220" y="12106"/>
                  </a:lnTo>
                  <a:lnTo>
                    <a:pt x="3287" y="11838"/>
                  </a:lnTo>
                  <a:lnTo>
                    <a:pt x="3589" y="10027"/>
                  </a:lnTo>
                  <a:lnTo>
                    <a:pt x="3723" y="8183"/>
                  </a:lnTo>
                  <a:lnTo>
                    <a:pt x="3690" y="7076"/>
                  </a:lnTo>
                  <a:lnTo>
                    <a:pt x="2013" y="2080"/>
                  </a:lnTo>
                  <a:lnTo>
                    <a:pt x="2147" y="470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02C3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1860371" y="1291868"/>
              <a:ext cx="97241" cy="73837"/>
            </a:xfrm>
            <a:custGeom>
              <a:rect b="b" l="l" r="r" t="t"/>
              <a:pathLst>
                <a:path extrusionOk="0" h="2751" w="3623">
                  <a:moveTo>
                    <a:pt x="269" y="1"/>
                  </a:moveTo>
                  <a:lnTo>
                    <a:pt x="1" y="1376"/>
                  </a:lnTo>
                  <a:lnTo>
                    <a:pt x="537" y="1845"/>
                  </a:lnTo>
                  <a:lnTo>
                    <a:pt x="1611" y="2415"/>
                  </a:lnTo>
                  <a:lnTo>
                    <a:pt x="3019" y="2751"/>
                  </a:lnTo>
                  <a:lnTo>
                    <a:pt x="3254" y="2751"/>
                  </a:lnTo>
                  <a:lnTo>
                    <a:pt x="3623" y="806"/>
                  </a:lnTo>
                  <a:lnTo>
                    <a:pt x="3086" y="806"/>
                  </a:lnTo>
                  <a:lnTo>
                    <a:pt x="1946" y="604"/>
                  </a:lnTo>
                  <a:lnTo>
                    <a:pt x="504" y="101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1957588" y="1277482"/>
              <a:ext cx="47722" cy="63020"/>
            </a:xfrm>
            <a:custGeom>
              <a:rect b="b" l="l" r="r" t="t"/>
              <a:pathLst>
                <a:path extrusionOk="0" h="2348" w="1778">
                  <a:moveTo>
                    <a:pt x="1007" y="0"/>
                  </a:moveTo>
                  <a:lnTo>
                    <a:pt x="973" y="235"/>
                  </a:lnTo>
                  <a:lnTo>
                    <a:pt x="671" y="704"/>
                  </a:lnTo>
                  <a:lnTo>
                    <a:pt x="101" y="1241"/>
                  </a:lnTo>
                  <a:lnTo>
                    <a:pt x="1" y="1342"/>
                  </a:lnTo>
                  <a:lnTo>
                    <a:pt x="1577" y="2348"/>
                  </a:lnTo>
                  <a:lnTo>
                    <a:pt x="1778" y="1744"/>
                  </a:lnTo>
                  <a:lnTo>
                    <a:pt x="1744" y="839"/>
                  </a:lnTo>
                  <a:lnTo>
                    <a:pt x="1744" y="738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1796491" y="1594306"/>
              <a:ext cx="52231" cy="369023"/>
            </a:xfrm>
            <a:custGeom>
              <a:rect b="b" l="l" r="r" t="t"/>
              <a:pathLst>
                <a:path extrusionOk="0" h="13749" w="1946">
                  <a:moveTo>
                    <a:pt x="1744" y="0"/>
                  </a:moveTo>
                  <a:lnTo>
                    <a:pt x="0" y="5064"/>
                  </a:lnTo>
                  <a:lnTo>
                    <a:pt x="235" y="6673"/>
                  </a:lnTo>
                  <a:lnTo>
                    <a:pt x="402" y="9691"/>
                  </a:lnTo>
                  <a:lnTo>
                    <a:pt x="201" y="13112"/>
                  </a:lnTo>
                  <a:lnTo>
                    <a:pt x="134" y="13648"/>
                  </a:lnTo>
                  <a:lnTo>
                    <a:pt x="973" y="13749"/>
                  </a:lnTo>
                  <a:lnTo>
                    <a:pt x="1241" y="12541"/>
                  </a:lnTo>
                  <a:lnTo>
                    <a:pt x="1844" y="8249"/>
                  </a:lnTo>
                  <a:lnTo>
                    <a:pt x="1945" y="7042"/>
                  </a:lnTo>
                  <a:lnTo>
                    <a:pt x="1945" y="4292"/>
                  </a:lnTo>
                  <a:lnTo>
                    <a:pt x="1811" y="671"/>
                  </a:lnTo>
                  <a:lnTo>
                    <a:pt x="1744" y="0"/>
                  </a:lnTo>
                  <a:close/>
                </a:path>
              </a:pathLst>
            </a:custGeom>
            <a:solidFill>
              <a:srgbClr val="0069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1871188" y="1226163"/>
              <a:ext cx="94530" cy="55827"/>
            </a:xfrm>
            <a:custGeom>
              <a:rect b="b" l="l" r="r" t="t"/>
              <a:pathLst>
                <a:path extrusionOk="0" h="2080" w="3522">
                  <a:moveTo>
                    <a:pt x="3387" y="1"/>
                  </a:moveTo>
                  <a:lnTo>
                    <a:pt x="3287" y="68"/>
                  </a:lnTo>
                  <a:lnTo>
                    <a:pt x="2683" y="303"/>
                  </a:lnTo>
                  <a:lnTo>
                    <a:pt x="1107" y="806"/>
                  </a:lnTo>
                  <a:lnTo>
                    <a:pt x="235" y="940"/>
                  </a:lnTo>
                  <a:lnTo>
                    <a:pt x="0" y="839"/>
                  </a:lnTo>
                  <a:lnTo>
                    <a:pt x="67" y="1845"/>
                  </a:lnTo>
                  <a:lnTo>
                    <a:pt x="604" y="1979"/>
                  </a:lnTo>
                  <a:lnTo>
                    <a:pt x="1878" y="2080"/>
                  </a:lnTo>
                  <a:lnTo>
                    <a:pt x="2448" y="1912"/>
                  </a:lnTo>
                  <a:lnTo>
                    <a:pt x="2851" y="1711"/>
                  </a:lnTo>
                  <a:lnTo>
                    <a:pt x="3320" y="1242"/>
                  </a:lnTo>
                  <a:lnTo>
                    <a:pt x="3521" y="672"/>
                  </a:lnTo>
                  <a:lnTo>
                    <a:pt x="3521" y="571"/>
                  </a:lnTo>
                  <a:lnTo>
                    <a:pt x="3488" y="537"/>
                  </a:lnTo>
                  <a:lnTo>
                    <a:pt x="3421" y="1"/>
                  </a:lnTo>
                  <a:close/>
                </a:path>
              </a:pathLst>
            </a:custGeom>
            <a:solidFill>
              <a:srgbClr val="FFCB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1782990" y="976869"/>
              <a:ext cx="228623" cy="288933"/>
            </a:xfrm>
            <a:custGeom>
              <a:rect b="b" l="l" r="r" t="t"/>
              <a:pathLst>
                <a:path extrusionOk="0" h="10765" w="8518">
                  <a:moveTo>
                    <a:pt x="5030" y="0"/>
                  </a:moveTo>
                  <a:lnTo>
                    <a:pt x="4225" y="335"/>
                  </a:lnTo>
                  <a:lnTo>
                    <a:pt x="1643" y="1643"/>
                  </a:lnTo>
                  <a:lnTo>
                    <a:pt x="436" y="2314"/>
                  </a:lnTo>
                  <a:lnTo>
                    <a:pt x="235" y="2850"/>
                  </a:lnTo>
                  <a:lnTo>
                    <a:pt x="0" y="3924"/>
                  </a:lnTo>
                  <a:lnTo>
                    <a:pt x="0" y="5231"/>
                  </a:lnTo>
                  <a:lnTo>
                    <a:pt x="134" y="5533"/>
                  </a:lnTo>
                  <a:lnTo>
                    <a:pt x="771" y="6774"/>
                  </a:lnTo>
                  <a:lnTo>
                    <a:pt x="2247" y="9356"/>
                  </a:lnTo>
                  <a:lnTo>
                    <a:pt x="2448" y="9691"/>
                  </a:lnTo>
                  <a:lnTo>
                    <a:pt x="2616" y="9960"/>
                  </a:lnTo>
                  <a:lnTo>
                    <a:pt x="2850" y="10261"/>
                  </a:lnTo>
                  <a:lnTo>
                    <a:pt x="3286" y="10664"/>
                  </a:lnTo>
                  <a:lnTo>
                    <a:pt x="3521" y="10764"/>
                  </a:lnTo>
                  <a:lnTo>
                    <a:pt x="3991" y="10764"/>
                  </a:lnTo>
                  <a:lnTo>
                    <a:pt x="5500" y="10429"/>
                  </a:lnTo>
                  <a:lnTo>
                    <a:pt x="7176" y="9792"/>
                  </a:lnTo>
                  <a:lnTo>
                    <a:pt x="8115" y="9222"/>
                  </a:lnTo>
                  <a:lnTo>
                    <a:pt x="8451" y="8853"/>
                  </a:lnTo>
                  <a:lnTo>
                    <a:pt x="8518" y="8652"/>
                  </a:lnTo>
                  <a:lnTo>
                    <a:pt x="8484" y="8249"/>
                  </a:lnTo>
                  <a:lnTo>
                    <a:pt x="8015" y="6707"/>
                  </a:lnTo>
                  <a:lnTo>
                    <a:pt x="7310" y="4661"/>
                  </a:lnTo>
                  <a:lnTo>
                    <a:pt x="6673" y="2649"/>
                  </a:lnTo>
                  <a:lnTo>
                    <a:pt x="6506" y="1844"/>
                  </a:lnTo>
                  <a:lnTo>
                    <a:pt x="6304" y="1073"/>
                  </a:lnTo>
                  <a:lnTo>
                    <a:pt x="6137" y="570"/>
                  </a:lnTo>
                  <a:lnTo>
                    <a:pt x="5935" y="369"/>
                  </a:lnTo>
                  <a:lnTo>
                    <a:pt x="5399" y="67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rgbClr val="FFD5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1968377" y="1087559"/>
              <a:ext cx="43239" cy="67529"/>
            </a:xfrm>
            <a:custGeom>
              <a:rect b="b" l="l" r="r" t="t"/>
              <a:pathLst>
                <a:path extrusionOk="0" h="2516" w="1611">
                  <a:moveTo>
                    <a:pt x="1" y="1"/>
                  </a:moveTo>
                  <a:lnTo>
                    <a:pt x="202" y="2516"/>
                  </a:lnTo>
                  <a:lnTo>
                    <a:pt x="370" y="2449"/>
                  </a:lnTo>
                  <a:lnTo>
                    <a:pt x="1175" y="2113"/>
                  </a:lnTo>
                  <a:lnTo>
                    <a:pt x="1577" y="1812"/>
                  </a:lnTo>
                  <a:lnTo>
                    <a:pt x="1611" y="1677"/>
                  </a:lnTo>
                  <a:lnTo>
                    <a:pt x="806" y="7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D5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1682177" y="1475483"/>
              <a:ext cx="203420" cy="740757"/>
            </a:xfrm>
            <a:custGeom>
              <a:rect b="b" l="l" r="r" t="t"/>
              <a:pathLst>
                <a:path extrusionOk="0" h="27599" w="7579">
                  <a:moveTo>
                    <a:pt x="2750" y="1"/>
                  </a:moveTo>
                  <a:lnTo>
                    <a:pt x="1811" y="34"/>
                  </a:lnTo>
                  <a:lnTo>
                    <a:pt x="1107" y="269"/>
                  </a:lnTo>
                  <a:lnTo>
                    <a:pt x="872" y="537"/>
                  </a:lnTo>
                  <a:lnTo>
                    <a:pt x="0" y="9692"/>
                  </a:lnTo>
                  <a:lnTo>
                    <a:pt x="2616" y="27599"/>
                  </a:lnTo>
                  <a:lnTo>
                    <a:pt x="6238" y="26693"/>
                  </a:lnTo>
                  <a:lnTo>
                    <a:pt x="6204" y="25218"/>
                  </a:lnTo>
                  <a:lnTo>
                    <a:pt x="5835" y="18042"/>
                  </a:lnTo>
                  <a:lnTo>
                    <a:pt x="5500" y="13850"/>
                  </a:lnTo>
                  <a:lnTo>
                    <a:pt x="5299" y="12810"/>
                  </a:lnTo>
                  <a:lnTo>
                    <a:pt x="5232" y="12408"/>
                  </a:lnTo>
                  <a:lnTo>
                    <a:pt x="5366" y="11234"/>
                  </a:lnTo>
                  <a:lnTo>
                    <a:pt x="5936" y="9021"/>
                  </a:lnTo>
                  <a:lnTo>
                    <a:pt x="6975" y="5768"/>
                  </a:lnTo>
                  <a:lnTo>
                    <a:pt x="7512" y="3689"/>
                  </a:lnTo>
                  <a:lnTo>
                    <a:pt x="7579" y="2683"/>
                  </a:lnTo>
                  <a:lnTo>
                    <a:pt x="7478" y="2348"/>
                  </a:lnTo>
                  <a:lnTo>
                    <a:pt x="7311" y="2080"/>
                  </a:lnTo>
                  <a:lnTo>
                    <a:pt x="6707" y="1510"/>
                  </a:lnTo>
                  <a:lnTo>
                    <a:pt x="5399" y="738"/>
                  </a:lnTo>
                  <a:lnTo>
                    <a:pt x="3790" y="202"/>
                  </a:lnTo>
                  <a:lnTo>
                    <a:pt x="2750" y="1"/>
                  </a:lnTo>
                  <a:close/>
                </a:path>
              </a:pathLst>
            </a:custGeom>
            <a:solidFill>
              <a:srgbClr val="005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1928788" y="1093867"/>
              <a:ext cx="17124" cy="19835"/>
            </a:xfrm>
            <a:custGeom>
              <a:rect b="b" l="l" r="r" t="t"/>
              <a:pathLst>
                <a:path extrusionOk="0" h="739" w="638">
                  <a:moveTo>
                    <a:pt x="235" y="0"/>
                  </a:moveTo>
                  <a:lnTo>
                    <a:pt x="135" y="34"/>
                  </a:lnTo>
                  <a:lnTo>
                    <a:pt x="34" y="135"/>
                  </a:lnTo>
                  <a:lnTo>
                    <a:pt x="0" y="369"/>
                  </a:lnTo>
                  <a:lnTo>
                    <a:pt x="68" y="503"/>
                  </a:lnTo>
                  <a:lnTo>
                    <a:pt x="168" y="638"/>
                  </a:lnTo>
                  <a:lnTo>
                    <a:pt x="403" y="738"/>
                  </a:lnTo>
                  <a:lnTo>
                    <a:pt x="503" y="705"/>
                  </a:lnTo>
                  <a:lnTo>
                    <a:pt x="604" y="604"/>
                  </a:lnTo>
                  <a:lnTo>
                    <a:pt x="638" y="369"/>
                  </a:lnTo>
                  <a:lnTo>
                    <a:pt x="571" y="235"/>
                  </a:lnTo>
                  <a:lnTo>
                    <a:pt x="470" y="10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563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1783875" y="1722093"/>
              <a:ext cx="274546" cy="414061"/>
            </a:xfrm>
            <a:custGeom>
              <a:rect b="b" l="l" r="r" t="t"/>
              <a:pathLst>
                <a:path extrusionOk="0" h="15427" w="10229">
                  <a:moveTo>
                    <a:pt x="10228" y="1"/>
                  </a:moveTo>
                  <a:lnTo>
                    <a:pt x="2683" y="5031"/>
                  </a:lnTo>
                  <a:lnTo>
                    <a:pt x="1" y="15426"/>
                  </a:lnTo>
                  <a:lnTo>
                    <a:pt x="6204" y="14521"/>
                  </a:lnTo>
                  <a:lnTo>
                    <a:pt x="6707" y="13917"/>
                  </a:lnTo>
                  <a:lnTo>
                    <a:pt x="7579" y="12106"/>
                  </a:lnTo>
                  <a:lnTo>
                    <a:pt x="8686" y="8619"/>
                  </a:lnTo>
                  <a:lnTo>
                    <a:pt x="10061" y="1443"/>
                  </a:lnTo>
                  <a:lnTo>
                    <a:pt x="10228" y="1"/>
                  </a:lnTo>
                  <a:close/>
                </a:path>
              </a:pathLst>
            </a:custGeom>
            <a:solidFill>
              <a:srgbClr val="005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2007082" y="1647396"/>
              <a:ext cx="119733" cy="296126"/>
            </a:xfrm>
            <a:custGeom>
              <a:rect b="b" l="l" r="r" t="t"/>
              <a:pathLst>
                <a:path extrusionOk="0" h="11033" w="4461">
                  <a:moveTo>
                    <a:pt x="3555" y="0"/>
                  </a:moveTo>
                  <a:lnTo>
                    <a:pt x="605" y="10060"/>
                  </a:lnTo>
                  <a:lnTo>
                    <a:pt x="470" y="10295"/>
                  </a:lnTo>
                  <a:lnTo>
                    <a:pt x="1" y="11033"/>
                  </a:lnTo>
                  <a:lnTo>
                    <a:pt x="605" y="10295"/>
                  </a:lnTo>
                  <a:lnTo>
                    <a:pt x="1108" y="9759"/>
                  </a:lnTo>
                  <a:lnTo>
                    <a:pt x="2348" y="9054"/>
                  </a:lnTo>
                  <a:lnTo>
                    <a:pt x="4126" y="8551"/>
                  </a:lnTo>
                  <a:lnTo>
                    <a:pt x="4461" y="8518"/>
                  </a:lnTo>
                  <a:lnTo>
                    <a:pt x="3555" y="0"/>
                  </a:lnTo>
                  <a:close/>
                </a:path>
              </a:pathLst>
            </a:custGeom>
            <a:solidFill>
              <a:srgbClr val="005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2014302" y="834642"/>
              <a:ext cx="611147" cy="649850"/>
            </a:xfrm>
            <a:custGeom>
              <a:rect b="b" l="l" r="r" t="t"/>
              <a:pathLst>
                <a:path extrusionOk="0" h="24212" w="22770">
                  <a:moveTo>
                    <a:pt x="20221" y="1"/>
                  </a:moveTo>
                  <a:lnTo>
                    <a:pt x="0" y="17371"/>
                  </a:lnTo>
                  <a:lnTo>
                    <a:pt x="2448" y="24212"/>
                  </a:lnTo>
                  <a:lnTo>
                    <a:pt x="3655" y="23139"/>
                  </a:lnTo>
                  <a:lnTo>
                    <a:pt x="9356" y="17841"/>
                  </a:lnTo>
                  <a:lnTo>
                    <a:pt x="12575" y="14722"/>
                  </a:lnTo>
                  <a:lnTo>
                    <a:pt x="13279" y="13884"/>
                  </a:lnTo>
                  <a:lnTo>
                    <a:pt x="18578" y="7244"/>
                  </a:lnTo>
                  <a:lnTo>
                    <a:pt x="22769" y="2181"/>
                  </a:lnTo>
                  <a:lnTo>
                    <a:pt x="20221" y="1"/>
                  </a:lnTo>
                  <a:close/>
                </a:path>
              </a:pathLst>
            </a:custGeom>
            <a:solidFill>
              <a:srgbClr val="005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1756874" y="969649"/>
              <a:ext cx="206131" cy="262844"/>
            </a:xfrm>
            <a:custGeom>
              <a:rect b="b" l="l" r="r" t="t"/>
              <a:pathLst>
                <a:path extrusionOk="0" h="9793" w="7680">
                  <a:moveTo>
                    <a:pt x="6808" y="1"/>
                  </a:moveTo>
                  <a:lnTo>
                    <a:pt x="6405" y="101"/>
                  </a:lnTo>
                  <a:lnTo>
                    <a:pt x="6271" y="169"/>
                  </a:lnTo>
                  <a:lnTo>
                    <a:pt x="6003" y="269"/>
                  </a:lnTo>
                  <a:lnTo>
                    <a:pt x="5198" y="604"/>
                  </a:lnTo>
                  <a:lnTo>
                    <a:pt x="2616" y="1912"/>
                  </a:lnTo>
                  <a:lnTo>
                    <a:pt x="1409" y="2583"/>
                  </a:lnTo>
                  <a:lnTo>
                    <a:pt x="604" y="3086"/>
                  </a:lnTo>
                  <a:lnTo>
                    <a:pt x="269" y="3354"/>
                  </a:lnTo>
                  <a:lnTo>
                    <a:pt x="135" y="3522"/>
                  </a:lnTo>
                  <a:lnTo>
                    <a:pt x="1" y="4058"/>
                  </a:lnTo>
                  <a:lnTo>
                    <a:pt x="1" y="4964"/>
                  </a:lnTo>
                  <a:lnTo>
                    <a:pt x="68" y="5366"/>
                  </a:lnTo>
                  <a:lnTo>
                    <a:pt x="437" y="6104"/>
                  </a:lnTo>
                  <a:lnTo>
                    <a:pt x="2482" y="9290"/>
                  </a:lnTo>
                  <a:lnTo>
                    <a:pt x="2884" y="9793"/>
                  </a:lnTo>
                  <a:lnTo>
                    <a:pt x="3086" y="9726"/>
                  </a:lnTo>
                  <a:lnTo>
                    <a:pt x="3220" y="9625"/>
                  </a:lnTo>
                  <a:lnTo>
                    <a:pt x="3253" y="8149"/>
                  </a:lnTo>
                  <a:lnTo>
                    <a:pt x="3153" y="8183"/>
                  </a:lnTo>
                  <a:lnTo>
                    <a:pt x="2717" y="8149"/>
                  </a:lnTo>
                  <a:lnTo>
                    <a:pt x="2415" y="7915"/>
                  </a:lnTo>
                  <a:lnTo>
                    <a:pt x="1946" y="7009"/>
                  </a:lnTo>
                  <a:lnTo>
                    <a:pt x="1878" y="6506"/>
                  </a:lnTo>
                  <a:lnTo>
                    <a:pt x="2046" y="6339"/>
                  </a:lnTo>
                  <a:lnTo>
                    <a:pt x="2449" y="6171"/>
                  </a:lnTo>
                  <a:lnTo>
                    <a:pt x="2985" y="6372"/>
                  </a:lnTo>
                  <a:lnTo>
                    <a:pt x="3052" y="6406"/>
                  </a:lnTo>
                  <a:lnTo>
                    <a:pt x="3589" y="7177"/>
                  </a:lnTo>
                  <a:lnTo>
                    <a:pt x="3924" y="7009"/>
                  </a:lnTo>
                  <a:lnTo>
                    <a:pt x="3387" y="4427"/>
                  </a:lnTo>
                  <a:lnTo>
                    <a:pt x="4461" y="3924"/>
                  </a:lnTo>
                  <a:lnTo>
                    <a:pt x="6271" y="3187"/>
                  </a:lnTo>
                  <a:lnTo>
                    <a:pt x="7277" y="2784"/>
                  </a:lnTo>
                  <a:lnTo>
                    <a:pt x="7579" y="2650"/>
                  </a:lnTo>
                  <a:lnTo>
                    <a:pt x="7680" y="2214"/>
                  </a:lnTo>
                  <a:lnTo>
                    <a:pt x="7512" y="973"/>
                  </a:lnTo>
                  <a:lnTo>
                    <a:pt x="7411" y="604"/>
                  </a:lnTo>
                  <a:lnTo>
                    <a:pt x="7277" y="236"/>
                  </a:lnTo>
                  <a:lnTo>
                    <a:pt x="6808" y="1"/>
                  </a:lnTo>
                  <a:close/>
                </a:path>
              </a:pathLst>
            </a:custGeom>
            <a:solidFill>
              <a:srgbClr val="563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1714573" y="2233322"/>
              <a:ext cx="209728" cy="87337"/>
            </a:xfrm>
            <a:custGeom>
              <a:rect b="b" l="l" r="r" t="t"/>
              <a:pathLst>
                <a:path extrusionOk="0" fill="none" h="3254" w="7814">
                  <a:moveTo>
                    <a:pt x="1" y="3253"/>
                  </a:moveTo>
                  <a:lnTo>
                    <a:pt x="235" y="1879"/>
                  </a:lnTo>
                  <a:lnTo>
                    <a:pt x="269" y="1644"/>
                  </a:lnTo>
                  <a:lnTo>
                    <a:pt x="537" y="1174"/>
                  </a:lnTo>
                  <a:lnTo>
                    <a:pt x="939" y="772"/>
                  </a:lnTo>
                  <a:lnTo>
                    <a:pt x="1409" y="537"/>
                  </a:lnTo>
                  <a:lnTo>
                    <a:pt x="1677" y="504"/>
                  </a:lnTo>
                  <a:lnTo>
                    <a:pt x="5399" y="1"/>
                  </a:lnTo>
                  <a:lnTo>
                    <a:pt x="5668" y="1"/>
                  </a:lnTo>
                  <a:lnTo>
                    <a:pt x="6171" y="135"/>
                  </a:lnTo>
                  <a:lnTo>
                    <a:pt x="6640" y="403"/>
                  </a:lnTo>
                  <a:lnTo>
                    <a:pt x="7009" y="805"/>
                  </a:lnTo>
                  <a:lnTo>
                    <a:pt x="7110" y="1040"/>
                  </a:lnTo>
                  <a:lnTo>
                    <a:pt x="7814" y="2750"/>
                  </a:lnTo>
                </a:path>
              </a:pathLst>
            </a:custGeom>
            <a:noFill/>
            <a:ln cap="flat" cmpd="sng" w="31850">
              <a:solidFill>
                <a:srgbClr val="56331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1583162" y="2272026"/>
              <a:ext cx="517556" cy="382551"/>
            </a:xfrm>
            <a:custGeom>
              <a:rect b="b" l="l" r="r" t="t"/>
              <a:pathLst>
                <a:path extrusionOk="0" h="14253" w="19283">
                  <a:moveTo>
                    <a:pt x="17170" y="1"/>
                  </a:moveTo>
                  <a:lnTo>
                    <a:pt x="17069" y="34"/>
                  </a:lnTo>
                  <a:lnTo>
                    <a:pt x="1141" y="1744"/>
                  </a:lnTo>
                  <a:lnTo>
                    <a:pt x="873" y="1778"/>
                  </a:lnTo>
                  <a:lnTo>
                    <a:pt x="470" y="2046"/>
                  </a:lnTo>
                  <a:lnTo>
                    <a:pt x="135" y="2415"/>
                  </a:lnTo>
                  <a:lnTo>
                    <a:pt x="1" y="2884"/>
                  </a:lnTo>
                  <a:lnTo>
                    <a:pt x="1" y="3119"/>
                  </a:lnTo>
                  <a:lnTo>
                    <a:pt x="537" y="9323"/>
                  </a:lnTo>
                  <a:lnTo>
                    <a:pt x="873" y="13112"/>
                  </a:lnTo>
                  <a:lnTo>
                    <a:pt x="906" y="13313"/>
                  </a:lnTo>
                  <a:lnTo>
                    <a:pt x="1007" y="13515"/>
                  </a:lnTo>
                  <a:lnTo>
                    <a:pt x="1208" y="13850"/>
                  </a:lnTo>
                  <a:lnTo>
                    <a:pt x="1845" y="14219"/>
                  </a:lnTo>
                  <a:lnTo>
                    <a:pt x="2247" y="14252"/>
                  </a:lnTo>
                  <a:lnTo>
                    <a:pt x="18142" y="13045"/>
                  </a:lnTo>
                  <a:lnTo>
                    <a:pt x="18411" y="13012"/>
                  </a:lnTo>
                  <a:lnTo>
                    <a:pt x="18846" y="12777"/>
                  </a:lnTo>
                  <a:lnTo>
                    <a:pt x="19148" y="12442"/>
                  </a:lnTo>
                  <a:lnTo>
                    <a:pt x="19282" y="11972"/>
                  </a:lnTo>
                  <a:lnTo>
                    <a:pt x="19282" y="11704"/>
                  </a:lnTo>
                  <a:lnTo>
                    <a:pt x="18411" y="1141"/>
                  </a:lnTo>
                  <a:lnTo>
                    <a:pt x="18310" y="705"/>
                  </a:lnTo>
                  <a:lnTo>
                    <a:pt x="17706" y="101"/>
                  </a:lnTo>
                  <a:lnTo>
                    <a:pt x="17270" y="34"/>
                  </a:lnTo>
                  <a:lnTo>
                    <a:pt x="17170" y="1"/>
                  </a:lnTo>
                  <a:close/>
                </a:path>
              </a:pathLst>
            </a:custGeom>
            <a:solidFill>
              <a:srgbClr val="4529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1751479" y="2191022"/>
              <a:ext cx="123330" cy="106233"/>
            </a:xfrm>
            <a:custGeom>
              <a:rect b="b" l="l" r="r" t="t"/>
              <a:pathLst>
                <a:path extrusionOk="0" h="3958" w="4595">
                  <a:moveTo>
                    <a:pt x="3689" y="1"/>
                  </a:moveTo>
                  <a:lnTo>
                    <a:pt x="1644" y="369"/>
                  </a:lnTo>
                  <a:lnTo>
                    <a:pt x="0" y="738"/>
                  </a:lnTo>
                  <a:lnTo>
                    <a:pt x="0" y="1577"/>
                  </a:lnTo>
                  <a:lnTo>
                    <a:pt x="34" y="2516"/>
                  </a:lnTo>
                  <a:lnTo>
                    <a:pt x="168" y="2717"/>
                  </a:lnTo>
                  <a:lnTo>
                    <a:pt x="872" y="3723"/>
                  </a:lnTo>
                  <a:lnTo>
                    <a:pt x="1208" y="3958"/>
                  </a:lnTo>
                  <a:lnTo>
                    <a:pt x="1778" y="3924"/>
                  </a:lnTo>
                  <a:lnTo>
                    <a:pt x="3253" y="3421"/>
                  </a:lnTo>
                  <a:lnTo>
                    <a:pt x="3991" y="3086"/>
                  </a:lnTo>
                  <a:lnTo>
                    <a:pt x="4091" y="2952"/>
                  </a:lnTo>
                  <a:lnTo>
                    <a:pt x="4024" y="1811"/>
                  </a:lnTo>
                  <a:lnTo>
                    <a:pt x="3924" y="1007"/>
                  </a:lnTo>
                  <a:lnTo>
                    <a:pt x="4594" y="872"/>
                  </a:lnTo>
                  <a:lnTo>
                    <a:pt x="4527" y="772"/>
                  </a:lnTo>
                  <a:lnTo>
                    <a:pt x="4159" y="269"/>
                  </a:lnTo>
                  <a:lnTo>
                    <a:pt x="3857" y="34"/>
                  </a:lnTo>
                  <a:lnTo>
                    <a:pt x="3689" y="1"/>
                  </a:lnTo>
                  <a:close/>
                </a:path>
              </a:pathLst>
            </a:custGeom>
            <a:solidFill>
              <a:srgbClr val="FFD5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1583162" y="2355741"/>
              <a:ext cx="63047" cy="165630"/>
            </a:xfrm>
            <a:custGeom>
              <a:rect b="b" l="l" r="r" t="t"/>
              <a:pathLst>
                <a:path extrusionOk="0" fill="none" h="6171" w="2349">
                  <a:moveTo>
                    <a:pt x="1" y="6103"/>
                  </a:moveTo>
                  <a:lnTo>
                    <a:pt x="1" y="0"/>
                  </a:lnTo>
                  <a:lnTo>
                    <a:pt x="2348" y="6103"/>
                  </a:lnTo>
                  <a:lnTo>
                    <a:pt x="1" y="617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1597575" y="2282843"/>
              <a:ext cx="475229" cy="246633"/>
            </a:xfrm>
            <a:custGeom>
              <a:rect b="b" l="l" r="r" t="t"/>
              <a:pathLst>
                <a:path extrusionOk="0" h="9189" w="17706">
                  <a:moveTo>
                    <a:pt x="17102" y="0"/>
                  </a:moveTo>
                  <a:lnTo>
                    <a:pt x="17002" y="34"/>
                  </a:lnTo>
                  <a:lnTo>
                    <a:pt x="16901" y="637"/>
                  </a:lnTo>
                  <a:lnTo>
                    <a:pt x="16868" y="2347"/>
                  </a:lnTo>
                  <a:lnTo>
                    <a:pt x="17035" y="6774"/>
                  </a:lnTo>
                  <a:lnTo>
                    <a:pt x="17102" y="7780"/>
                  </a:lnTo>
                  <a:lnTo>
                    <a:pt x="0" y="8819"/>
                  </a:lnTo>
                  <a:lnTo>
                    <a:pt x="34" y="9188"/>
                  </a:lnTo>
                  <a:lnTo>
                    <a:pt x="17706" y="8316"/>
                  </a:lnTo>
                  <a:lnTo>
                    <a:pt x="17505" y="7411"/>
                  </a:lnTo>
                  <a:lnTo>
                    <a:pt x="17270" y="4795"/>
                  </a:lnTo>
                  <a:lnTo>
                    <a:pt x="17136" y="771"/>
                  </a:lnTo>
                  <a:lnTo>
                    <a:pt x="17102" y="0"/>
                  </a:lnTo>
                  <a:close/>
                </a:path>
              </a:pathLst>
            </a:custGeom>
            <a:solidFill>
              <a:srgbClr val="331E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1803684" y="2491634"/>
              <a:ext cx="37818" cy="49547"/>
            </a:xfrm>
            <a:custGeom>
              <a:rect b="b" l="l" r="r" t="t"/>
              <a:pathLst>
                <a:path extrusionOk="0" h="1846" w="1409">
                  <a:moveTo>
                    <a:pt x="637" y="1"/>
                  </a:moveTo>
                  <a:lnTo>
                    <a:pt x="0" y="135"/>
                  </a:lnTo>
                  <a:lnTo>
                    <a:pt x="34" y="336"/>
                  </a:lnTo>
                  <a:lnTo>
                    <a:pt x="202" y="1208"/>
                  </a:lnTo>
                  <a:lnTo>
                    <a:pt x="470" y="1711"/>
                  </a:lnTo>
                  <a:lnTo>
                    <a:pt x="671" y="1812"/>
                  </a:lnTo>
                  <a:lnTo>
                    <a:pt x="839" y="1845"/>
                  </a:lnTo>
                  <a:lnTo>
                    <a:pt x="1140" y="1543"/>
                  </a:lnTo>
                  <a:lnTo>
                    <a:pt x="1409" y="671"/>
                  </a:lnTo>
                  <a:lnTo>
                    <a:pt x="1409" y="68"/>
                  </a:lnTo>
                  <a:lnTo>
                    <a:pt x="1342" y="68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rgbClr val="CDEE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4" name="Google Shape;314;p4"/>
          <p:cNvSpPr/>
          <p:nvPr/>
        </p:nvSpPr>
        <p:spPr>
          <a:xfrm>
            <a:off x="9780588" y="2664361"/>
            <a:ext cx="2411412" cy="10719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42422" y="2795480"/>
            <a:ext cx="2084980" cy="1843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31735" y="4980676"/>
            <a:ext cx="2309117" cy="154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"/>
          <p:cNvSpPr txBox="1"/>
          <p:nvPr/>
        </p:nvSpPr>
        <p:spPr>
          <a:xfrm>
            <a:off x="1470991" y="4061039"/>
            <a:ext cx="8309597" cy="577222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de Arquitetura de Computador – Introdução à Informática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Google Shape;318;p4"/>
          <p:cNvSpPr txBox="1"/>
          <p:nvPr/>
        </p:nvSpPr>
        <p:spPr>
          <a:xfrm>
            <a:off x="1470990" y="4638261"/>
            <a:ext cx="8309597" cy="577222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Técnicos: Edimilson Sousa, Mateus Praxedes, Pedro Oliveira, Rodrigo Escobar</a:t>
            </a:r>
            <a:endParaRPr sz="1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9" name="Google Shape;319;p4"/>
          <p:cNvSpPr txBox="1"/>
          <p:nvPr/>
        </p:nvSpPr>
        <p:spPr>
          <a:xfrm>
            <a:off x="1470991" y="2811053"/>
            <a:ext cx="8309597" cy="12499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80000" lIns="180000" spcFirstLastPara="1" rIns="252000" wrap="square" tIns="36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472"/>
              </a:buClr>
              <a:buSzPts val="4000"/>
              <a:buFont typeface="Century Gothic"/>
              <a:buNone/>
            </a:pPr>
            <a:r>
              <a:rPr b="1" lang="pt-BR" sz="4000">
                <a:solidFill>
                  <a:srgbClr val="5464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Grupo 04 - Capivara Dev’s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2021-09-02T18:29:13Z</dcterms:created>
  <dc:creator>Rodrigo Escobar</dc:creator>
</cp:coreProperties>
</file>